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11.gif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C44C7-32A0-0D2D-885C-2898E707F50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66749" y="1205032"/>
            <a:ext cx="7744995" cy="2541337"/>
          </a:xfrm>
        </p:spPr>
        <p:txBody>
          <a:bodyPr anchor="b"/>
          <a:lstStyle>
            <a:lvl1pPr>
              <a:defRPr sz="44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4ACF91-B1E7-F15A-91DF-3DC2A1E919B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66749" y="3949330"/>
            <a:ext cx="7744995" cy="2006733"/>
          </a:xfrm>
        </p:spPr>
        <p:txBody>
          <a:bodyPr/>
          <a:lstStyle>
            <a:lvl1pPr marL="0" indent="0">
              <a:buNone/>
              <a:defRPr cap="all" spc="3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59561-680D-6C98-0D68-69455F1E638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94DF7C8-DF22-4C6A-A4AE-9FE82F2BA537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509BC-690B-49C7-C04B-1F39373169D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3A375-6994-A820-8DBA-E200800DDE6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6997E3C-61DE-4A2F-BD2F-A58C1609147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64716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">
            <a:extLst>
              <a:ext uri="{FF2B5EF4-FFF2-40B4-BE49-F238E27FC236}">
                <a16:creationId xmlns:a16="http://schemas.microsoft.com/office/drawing/2014/main" id="{30786CAC-A890-107D-4038-3E640C2851C4}"/>
              </a:ext>
            </a:extLst>
          </p:cNvPr>
          <p:cNvGrpSpPr/>
          <p:nvPr/>
        </p:nvGrpSpPr>
        <p:grpSpPr>
          <a:xfrm>
            <a:off x="-1" y="1827053"/>
            <a:ext cx="2926263" cy="5030946"/>
            <a:chOff x="-1" y="1827053"/>
            <a:chExt cx="2926263" cy="5030946"/>
          </a:xfrm>
        </p:grpSpPr>
        <p:sp>
          <p:nvSpPr>
            <p:cNvPr id="3" name="Freeform: Shape 7">
              <a:extLst>
                <a:ext uri="{FF2B5EF4-FFF2-40B4-BE49-F238E27FC236}">
                  <a16:creationId xmlns:a16="http://schemas.microsoft.com/office/drawing/2014/main" id="{FD57DCC9-3E66-E8FE-ADA4-86F8A4DDBBFF}"/>
                </a:ext>
              </a:extLst>
            </p:cNvPr>
            <p:cNvSpPr/>
            <p:nvPr/>
          </p:nvSpPr>
          <p:spPr>
            <a:xfrm rot="10799991">
              <a:off x="615290" y="4563258"/>
              <a:ext cx="2249808" cy="22947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9810"/>
                <a:gd name="f7" fmla="val 2294745"/>
                <a:gd name="f8" fmla="val 49162"/>
                <a:gd name="f9" fmla="val 2200648"/>
                <a:gd name="f10" fmla="val 2210105"/>
                <a:gd name="f11" fmla="val 23601"/>
                <a:gd name="f12" fmla="val 2236898"/>
                <a:gd name="f13" fmla="val 106934"/>
                <a:gd name="f14" fmla="val 205568"/>
                <a:gd name="f15" fmla="val 326934"/>
                <a:gd name="f16" fmla="val 422824"/>
                <a:gd name="f17" fmla="val 696534"/>
                <a:gd name="f18" fmla="val 848826"/>
                <a:gd name="f19" fmla="val 1058531"/>
                <a:gd name="f20" fmla="val 1218426"/>
                <a:gd name="f21" fmla="val 1542068"/>
                <a:gd name="f22" fmla="val 2157989"/>
                <a:gd name="f23" fmla="val 1704061"/>
                <a:gd name="f24" fmla="val 1955981"/>
                <a:gd name="f25" fmla="val 1845313"/>
                <a:gd name="f26" fmla="val 1745898"/>
                <a:gd name="f27" fmla="val 1967026"/>
                <a:gd name="f28" fmla="val 1470144"/>
                <a:gd name="f29" fmla="val 2019115"/>
                <a:gd name="f30" fmla="val 1225437"/>
                <a:gd name="f31" fmla="val 2208220"/>
                <a:gd name="f32" fmla="val 1123061"/>
                <a:gd name="f33" fmla="val 1024372"/>
                <a:gd name="f34" fmla="val 779664"/>
                <a:gd name="f35" fmla="val 503910"/>
                <a:gd name="f36" fmla="val 293828"/>
                <a:gd name="f37" fmla="val 91820"/>
                <a:gd name="f38" fmla="val 12912"/>
                <a:gd name="f39" fmla="val 39705"/>
                <a:gd name="f40" fmla="+- 0 0 -90"/>
                <a:gd name="f41" fmla="*/ f3 1 2249810"/>
                <a:gd name="f42" fmla="*/ f4 1 2294745"/>
                <a:gd name="f43" fmla="+- f7 0 f5"/>
                <a:gd name="f44" fmla="+- f6 0 f5"/>
                <a:gd name="f45" fmla="*/ f40 f0 1"/>
                <a:gd name="f46" fmla="*/ f44 1 2249810"/>
                <a:gd name="f47" fmla="*/ f43 1 2294745"/>
                <a:gd name="f48" fmla="*/ 49162 f44 1"/>
                <a:gd name="f49" fmla="*/ 0 f43 1"/>
                <a:gd name="f50" fmla="*/ 2200648 f44 1"/>
                <a:gd name="f51" fmla="*/ 2210105 f44 1"/>
                <a:gd name="f52" fmla="*/ 23601 f43 1"/>
                <a:gd name="f53" fmla="*/ 2249810 f44 1"/>
                <a:gd name="f54" fmla="*/ 326934 f43 1"/>
                <a:gd name="f55" fmla="*/ 422824 f43 1"/>
                <a:gd name="f56" fmla="*/ 696534 f43 1"/>
                <a:gd name="f57" fmla="*/ 848826 f43 1"/>
                <a:gd name="f58" fmla="*/ 1058531 f43 1"/>
                <a:gd name="f59" fmla="*/ 1218426 f43 1"/>
                <a:gd name="f60" fmla="*/ 1955981 f44 1"/>
                <a:gd name="f61" fmla="*/ 1845313 f43 1"/>
                <a:gd name="f62" fmla="*/ 1225437 f44 1"/>
                <a:gd name="f63" fmla="*/ 2208220 f43 1"/>
                <a:gd name="f64" fmla="*/ 1123061 f44 1"/>
                <a:gd name="f65" fmla="*/ 2294745 f43 1"/>
                <a:gd name="f66" fmla="*/ 1024372 f44 1"/>
                <a:gd name="f67" fmla="*/ 293828 f44 1"/>
                <a:gd name="f68" fmla="*/ 0 f44 1"/>
                <a:gd name="f69" fmla="*/ 39705 f44 1"/>
                <a:gd name="f70" fmla="*/ f45 1 f2"/>
                <a:gd name="f71" fmla="*/ f48 1 2249810"/>
                <a:gd name="f72" fmla="*/ f49 1 2294745"/>
                <a:gd name="f73" fmla="*/ f50 1 2249810"/>
                <a:gd name="f74" fmla="*/ f51 1 2249810"/>
                <a:gd name="f75" fmla="*/ f52 1 2294745"/>
                <a:gd name="f76" fmla="*/ f53 1 2249810"/>
                <a:gd name="f77" fmla="*/ f54 1 2294745"/>
                <a:gd name="f78" fmla="*/ f55 1 2294745"/>
                <a:gd name="f79" fmla="*/ f56 1 2294745"/>
                <a:gd name="f80" fmla="*/ f57 1 2294745"/>
                <a:gd name="f81" fmla="*/ f58 1 2294745"/>
                <a:gd name="f82" fmla="*/ f59 1 2294745"/>
                <a:gd name="f83" fmla="*/ f60 1 2249810"/>
                <a:gd name="f84" fmla="*/ f61 1 2294745"/>
                <a:gd name="f85" fmla="*/ f62 1 2249810"/>
                <a:gd name="f86" fmla="*/ f63 1 2294745"/>
                <a:gd name="f87" fmla="*/ f64 1 2249810"/>
                <a:gd name="f88" fmla="*/ f65 1 2294745"/>
                <a:gd name="f89" fmla="*/ f66 1 2249810"/>
                <a:gd name="f90" fmla="*/ f67 1 2249810"/>
                <a:gd name="f91" fmla="*/ f68 1 2249810"/>
                <a:gd name="f92" fmla="*/ f69 1 2249810"/>
                <a:gd name="f93" fmla="*/ f5 1 f46"/>
                <a:gd name="f94" fmla="*/ f6 1 f46"/>
                <a:gd name="f95" fmla="*/ f5 1 f47"/>
                <a:gd name="f96" fmla="*/ f7 1 f47"/>
                <a:gd name="f97" fmla="+- f70 0 f1"/>
                <a:gd name="f98" fmla="*/ f71 1 f46"/>
                <a:gd name="f99" fmla="*/ f72 1 f47"/>
                <a:gd name="f100" fmla="*/ f73 1 f46"/>
                <a:gd name="f101" fmla="*/ f74 1 f46"/>
                <a:gd name="f102" fmla="*/ f75 1 f47"/>
                <a:gd name="f103" fmla="*/ f76 1 f46"/>
                <a:gd name="f104" fmla="*/ f77 1 f47"/>
                <a:gd name="f105" fmla="*/ f78 1 f47"/>
                <a:gd name="f106" fmla="*/ f79 1 f47"/>
                <a:gd name="f107" fmla="*/ f80 1 f47"/>
                <a:gd name="f108" fmla="*/ f81 1 f47"/>
                <a:gd name="f109" fmla="*/ f82 1 f47"/>
                <a:gd name="f110" fmla="*/ f83 1 f46"/>
                <a:gd name="f111" fmla="*/ f84 1 f47"/>
                <a:gd name="f112" fmla="*/ f85 1 f46"/>
                <a:gd name="f113" fmla="*/ f86 1 f47"/>
                <a:gd name="f114" fmla="*/ f87 1 f46"/>
                <a:gd name="f115" fmla="*/ f88 1 f47"/>
                <a:gd name="f116" fmla="*/ f89 1 f46"/>
                <a:gd name="f117" fmla="*/ f90 1 f46"/>
                <a:gd name="f118" fmla="*/ f91 1 f46"/>
                <a:gd name="f119" fmla="*/ f92 1 f46"/>
                <a:gd name="f120" fmla="*/ f93 f41 1"/>
                <a:gd name="f121" fmla="*/ f94 f41 1"/>
                <a:gd name="f122" fmla="*/ f96 f42 1"/>
                <a:gd name="f123" fmla="*/ f95 f42 1"/>
                <a:gd name="f124" fmla="*/ f98 f41 1"/>
                <a:gd name="f125" fmla="*/ f99 f42 1"/>
                <a:gd name="f126" fmla="*/ f100 f41 1"/>
                <a:gd name="f127" fmla="*/ f101 f41 1"/>
                <a:gd name="f128" fmla="*/ f102 f42 1"/>
                <a:gd name="f129" fmla="*/ f103 f41 1"/>
                <a:gd name="f130" fmla="*/ f104 f42 1"/>
                <a:gd name="f131" fmla="*/ f105 f42 1"/>
                <a:gd name="f132" fmla="*/ f106 f42 1"/>
                <a:gd name="f133" fmla="*/ f107 f42 1"/>
                <a:gd name="f134" fmla="*/ f108 f42 1"/>
                <a:gd name="f135" fmla="*/ f109 f42 1"/>
                <a:gd name="f136" fmla="*/ f110 f41 1"/>
                <a:gd name="f137" fmla="*/ f111 f42 1"/>
                <a:gd name="f138" fmla="*/ f112 f41 1"/>
                <a:gd name="f139" fmla="*/ f113 f42 1"/>
                <a:gd name="f140" fmla="*/ f114 f41 1"/>
                <a:gd name="f141" fmla="*/ f115 f42 1"/>
                <a:gd name="f142" fmla="*/ f116 f41 1"/>
                <a:gd name="f143" fmla="*/ f117 f41 1"/>
                <a:gd name="f144" fmla="*/ f118 f41 1"/>
                <a:gd name="f145" fmla="*/ f11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24" y="f125"/>
                </a:cxn>
                <a:cxn ang="f97">
                  <a:pos x="f126" y="f125"/>
                </a:cxn>
                <a:cxn ang="f97">
                  <a:pos x="f127" y="f128"/>
                </a:cxn>
                <a:cxn ang="f97">
                  <a:pos x="f129" y="f130"/>
                </a:cxn>
                <a:cxn ang="f97">
                  <a:pos x="f129" y="f131"/>
                </a:cxn>
                <a:cxn ang="f97">
                  <a:pos x="f129" y="f132"/>
                </a:cxn>
                <a:cxn ang="f97">
                  <a:pos x="f129" y="f133"/>
                </a:cxn>
                <a:cxn ang="f97">
                  <a:pos x="f129" y="f134"/>
                </a:cxn>
                <a:cxn ang="f97">
                  <a:pos x="f129" y="f135"/>
                </a:cxn>
                <a:cxn ang="f97">
                  <a:pos x="f136" y="f137"/>
                </a:cxn>
                <a:cxn ang="f97">
                  <a:pos x="f138" y="f139"/>
                </a:cxn>
                <a:cxn ang="f97">
                  <a:pos x="f140" y="f141"/>
                </a:cxn>
                <a:cxn ang="f97">
                  <a:pos x="f142" y="f139"/>
                </a:cxn>
                <a:cxn ang="f97">
                  <a:pos x="f143" y="f137"/>
                </a:cxn>
                <a:cxn ang="f97">
                  <a:pos x="f144" y="f135"/>
                </a:cxn>
                <a:cxn ang="f97">
                  <a:pos x="f144" y="f134"/>
                </a:cxn>
                <a:cxn ang="f97">
                  <a:pos x="f144" y="f133"/>
                </a:cxn>
                <a:cxn ang="f97">
                  <a:pos x="f144" y="f132"/>
                </a:cxn>
                <a:cxn ang="f97">
                  <a:pos x="f144" y="f131"/>
                </a:cxn>
                <a:cxn ang="f97">
                  <a:pos x="f144" y="f130"/>
                </a:cxn>
                <a:cxn ang="f97">
                  <a:pos x="f145" y="f128"/>
                </a:cxn>
              </a:cxnLst>
              <a:rect l="f120" t="f123" r="f121" b="f122"/>
              <a:pathLst>
                <a:path w="2249810" h="2294745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cubicBezTo>
                    <a:pt x="f12" y="f13"/>
                    <a:pt x="f6" y="f14"/>
                    <a:pt x="f6" y="f15"/>
                  </a:cubicBezTo>
                  <a:lnTo>
                    <a:pt x="f6" y="f16"/>
                  </a:lnTo>
                  <a:lnTo>
                    <a:pt x="f6" y="f17"/>
                  </a:lnTo>
                  <a:lnTo>
                    <a:pt x="f6" y="f18"/>
                  </a:lnTo>
                  <a:lnTo>
                    <a:pt x="f6" y="f19"/>
                  </a:lnTo>
                  <a:lnTo>
                    <a:pt x="f6" y="f20"/>
                  </a:lnTo>
                  <a:cubicBezTo>
                    <a:pt x="f6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7"/>
                  </a:lnTo>
                  <a:lnTo>
                    <a:pt x="f33" y="f31"/>
                  </a:lnTo>
                  <a:cubicBezTo>
                    <a:pt x="f34" y="f29"/>
                    <a:pt x="f35" y="f27"/>
                    <a:pt x="f36" y="f25"/>
                  </a:cubicBezTo>
                  <a:cubicBezTo>
                    <a:pt x="f37" y="f23"/>
                    <a:pt x="f5" y="f21"/>
                    <a:pt x="f5" y="f20"/>
                  </a:cubicBezTo>
                  <a:lnTo>
                    <a:pt x="f5" y="f19"/>
                  </a:lnTo>
                  <a:lnTo>
                    <a:pt x="f5" y="f18"/>
                  </a:lnTo>
                  <a:lnTo>
                    <a:pt x="f5" y="f17"/>
                  </a:lnTo>
                  <a:lnTo>
                    <a:pt x="f5" y="f16"/>
                  </a:lnTo>
                  <a:lnTo>
                    <a:pt x="f5" y="f15"/>
                  </a:lnTo>
                  <a:cubicBezTo>
                    <a:pt x="f5" y="f14"/>
                    <a:pt x="f38" y="f13"/>
                    <a:pt x="f39" y="f11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4" name="Freeform: Shape 8">
              <a:extLst>
                <a:ext uri="{FF2B5EF4-FFF2-40B4-BE49-F238E27FC236}">
                  <a16:creationId xmlns:a16="http://schemas.microsoft.com/office/drawing/2014/main" id="{A2F336CF-4684-22FA-905A-5F9FDBAD1D40}"/>
                </a:ext>
              </a:extLst>
            </p:cNvPr>
            <p:cNvSpPr/>
            <p:nvPr/>
          </p:nvSpPr>
          <p:spPr>
            <a:xfrm rot="10799991">
              <a:off x="-1" y="1908544"/>
              <a:ext cx="1594841" cy="3044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4846"/>
                <a:gd name="f7" fmla="val 3044131"/>
                <a:gd name="f8" fmla="val 1126749"/>
                <a:gd name="f9" fmla="val 1225438"/>
                <a:gd name="f10" fmla="val 86525"/>
                <a:gd name="f11" fmla="val 1286615"/>
                <a:gd name="f12" fmla="val 133801"/>
                <a:gd name="f13" fmla="val 1349732"/>
                <a:gd name="f14" fmla="val 172514"/>
                <a:gd name="f15" fmla="val 1413279"/>
                <a:gd name="f16" fmla="val 205892"/>
                <a:gd name="f17" fmla="val 289191"/>
                <a:gd name="f18" fmla="val 2754939"/>
                <a:gd name="f19" fmla="val 1413277"/>
                <a:gd name="f20" fmla="val 2838239"/>
                <a:gd name="f21" fmla="val 1349730"/>
                <a:gd name="f22" fmla="val 2871617"/>
                <a:gd name="f23" fmla="val 1286613"/>
                <a:gd name="f24" fmla="val 2910330"/>
                <a:gd name="f25" fmla="val 1225436"/>
                <a:gd name="f26" fmla="val 2957606"/>
                <a:gd name="f27" fmla="val 1123061"/>
                <a:gd name="f28" fmla="val 1024372"/>
                <a:gd name="f29" fmla="val 779664"/>
                <a:gd name="f30" fmla="val 2768501"/>
                <a:gd name="f31" fmla="val 503910"/>
                <a:gd name="f32" fmla="val 2716412"/>
                <a:gd name="f33" fmla="val 293828"/>
                <a:gd name="f34" fmla="val 2594699"/>
                <a:gd name="f35" fmla="val 91820"/>
                <a:gd name="f36" fmla="val 2453447"/>
                <a:gd name="f37" fmla="val 2291454"/>
                <a:gd name="f38" fmla="val 1967812"/>
                <a:gd name="f39" fmla="val 1807917"/>
                <a:gd name="f40" fmla="val 1598212"/>
                <a:gd name="f41" fmla="val 1445920"/>
                <a:gd name="f42" fmla="val 1172210"/>
                <a:gd name="f43" fmla="val 1076320"/>
                <a:gd name="f44" fmla="val 752678"/>
                <a:gd name="f45" fmla="val 91821"/>
                <a:gd name="f46" fmla="val 590684"/>
                <a:gd name="f47" fmla="val 293829"/>
                <a:gd name="f48" fmla="val 449433"/>
                <a:gd name="f49" fmla="val 503912"/>
                <a:gd name="f50" fmla="val 327719"/>
                <a:gd name="f51" fmla="val 779665"/>
                <a:gd name="f52" fmla="val 275630"/>
                <a:gd name="f53" fmla="val 1024374"/>
                <a:gd name="f54" fmla="+- 0 0 -90"/>
                <a:gd name="f55" fmla="*/ f3 1 1594846"/>
                <a:gd name="f56" fmla="*/ f4 1 3044131"/>
                <a:gd name="f57" fmla="+- f7 0 f5"/>
                <a:gd name="f58" fmla="+- f6 0 f5"/>
                <a:gd name="f59" fmla="*/ f54 f0 1"/>
                <a:gd name="f60" fmla="*/ f58 1 1594846"/>
                <a:gd name="f61" fmla="*/ f57 1 3044131"/>
                <a:gd name="f62" fmla="*/ 1126749 f58 1"/>
                <a:gd name="f63" fmla="*/ 0 f57 1"/>
                <a:gd name="f64" fmla="*/ 1225438 f58 1"/>
                <a:gd name="f65" fmla="*/ 86525 f57 1"/>
                <a:gd name="f66" fmla="*/ 1413279 f58 1"/>
                <a:gd name="f67" fmla="*/ 205892 f57 1"/>
                <a:gd name="f68" fmla="*/ 1594846 f58 1"/>
                <a:gd name="f69" fmla="*/ 289191 f57 1"/>
                <a:gd name="f70" fmla="*/ 2754939 f57 1"/>
                <a:gd name="f71" fmla="*/ 1413277 f58 1"/>
                <a:gd name="f72" fmla="*/ 2838239 f57 1"/>
                <a:gd name="f73" fmla="*/ 1225436 f58 1"/>
                <a:gd name="f74" fmla="*/ 2957606 f57 1"/>
                <a:gd name="f75" fmla="*/ 1123061 f58 1"/>
                <a:gd name="f76" fmla="*/ 3044131 f57 1"/>
                <a:gd name="f77" fmla="*/ 1024372 f58 1"/>
                <a:gd name="f78" fmla="*/ 293828 f58 1"/>
                <a:gd name="f79" fmla="*/ 2594699 f57 1"/>
                <a:gd name="f80" fmla="*/ 0 f58 1"/>
                <a:gd name="f81" fmla="*/ 1967812 f57 1"/>
                <a:gd name="f82" fmla="*/ 1807917 f57 1"/>
                <a:gd name="f83" fmla="*/ 1598212 f57 1"/>
                <a:gd name="f84" fmla="*/ 1445920 f57 1"/>
                <a:gd name="f85" fmla="*/ 1172210 f57 1"/>
                <a:gd name="f86" fmla="*/ 1076320 f57 1"/>
                <a:gd name="f87" fmla="*/ 293829 f58 1"/>
                <a:gd name="f88" fmla="*/ 449433 f57 1"/>
                <a:gd name="f89" fmla="*/ 1024374 f58 1"/>
                <a:gd name="f90" fmla="*/ f59 1 f2"/>
                <a:gd name="f91" fmla="*/ f62 1 1594846"/>
                <a:gd name="f92" fmla="*/ f63 1 3044131"/>
                <a:gd name="f93" fmla="*/ f64 1 1594846"/>
                <a:gd name="f94" fmla="*/ f65 1 3044131"/>
                <a:gd name="f95" fmla="*/ f66 1 1594846"/>
                <a:gd name="f96" fmla="*/ f67 1 3044131"/>
                <a:gd name="f97" fmla="*/ f68 1 1594846"/>
                <a:gd name="f98" fmla="*/ f69 1 3044131"/>
                <a:gd name="f99" fmla="*/ f70 1 3044131"/>
                <a:gd name="f100" fmla="*/ f71 1 1594846"/>
                <a:gd name="f101" fmla="*/ f72 1 3044131"/>
                <a:gd name="f102" fmla="*/ f73 1 1594846"/>
                <a:gd name="f103" fmla="*/ f74 1 3044131"/>
                <a:gd name="f104" fmla="*/ f75 1 1594846"/>
                <a:gd name="f105" fmla="*/ f76 1 3044131"/>
                <a:gd name="f106" fmla="*/ f77 1 1594846"/>
                <a:gd name="f107" fmla="*/ f78 1 1594846"/>
                <a:gd name="f108" fmla="*/ f79 1 3044131"/>
                <a:gd name="f109" fmla="*/ f80 1 1594846"/>
                <a:gd name="f110" fmla="*/ f81 1 3044131"/>
                <a:gd name="f111" fmla="*/ f82 1 3044131"/>
                <a:gd name="f112" fmla="*/ f83 1 3044131"/>
                <a:gd name="f113" fmla="*/ f84 1 3044131"/>
                <a:gd name="f114" fmla="*/ f85 1 3044131"/>
                <a:gd name="f115" fmla="*/ f86 1 3044131"/>
                <a:gd name="f116" fmla="*/ f87 1 1594846"/>
                <a:gd name="f117" fmla="*/ f88 1 3044131"/>
                <a:gd name="f118" fmla="*/ f89 1 1594846"/>
                <a:gd name="f119" fmla="*/ f5 1 f60"/>
                <a:gd name="f120" fmla="*/ f6 1 f60"/>
                <a:gd name="f121" fmla="*/ f5 1 f61"/>
                <a:gd name="f122" fmla="*/ f7 1 f61"/>
                <a:gd name="f123" fmla="+- f90 0 f1"/>
                <a:gd name="f124" fmla="*/ f91 1 f60"/>
                <a:gd name="f125" fmla="*/ f92 1 f61"/>
                <a:gd name="f126" fmla="*/ f93 1 f60"/>
                <a:gd name="f127" fmla="*/ f94 1 f61"/>
                <a:gd name="f128" fmla="*/ f95 1 f60"/>
                <a:gd name="f129" fmla="*/ f96 1 f61"/>
                <a:gd name="f130" fmla="*/ f97 1 f60"/>
                <a:gd name="f131" fmla="*/ f98 1 f61"/>
                <a:gd name="f132" fmla="*/ f99 1 f61"/>
                <a:gd name="f133" fmla="*/ f100 1 f60"/>
                <a:gd name="f134" fmla="*/ f101 1 f61"/>
                <a:gd name="f135" fmla="*/ f102 1 f60"/>
                <a:gd name="f136" fmla="*/ f103 1 f61"/>
                <a:gd name="f137" fmla="*/ f104 1 f60"/>
                <a:gd name="f138" fmla="*/ f105 1 f61"/>
                <a:gd name="f139" fmla="*/ f106 1 f60"/>
                <a:gd name="f140" fmla="*/ f107 1 f60"/>
                <a:gd name="f141" fmla="*/ f108 1 f61"/>
                <a:gd name="f142" fmla="*/ f109 1 f60"/>
                <a:gd name="f143" fmla="*/ f110 1 f61"/>
                <a:gd name="f144" fmla="*/ f111 1 f61"/>
                <a:gd name="f145" fmla="*/ f112 1 f61"/>
                <a:gd name="f146" fmla="*/ f113 1 f61"/>
                <a:gd name="f147" fmla="*/ f114 1 f61"/>
                <a:gd name="f148" fmla="*/ f115 1 f61"/>
                <a:gd name="f149" fmla="*/ f116 1 f60"/>
                <a:gd name="f150" fmla="*/ f117 1 f61"/>
                <a:gd name="f151" fmla="*/ f118 1 f60"/>
                <a:gd name="f152" fmla="*/ f119 f55 1"/>
                <a:gd name="f153" fmla="*/ f120 f55 1"/>
                <a:gd name="f154" fmla="*/ f122 f56 1"/>
                <a:gd name="f155" fmla="*/ f121 f56 1"/>
                <a:gd name="f156" fmla="*/ f124 f55 1"/>
                <a:gd name="f157" fmla="*/ f125 f56 1"/>
                <a:gd name="f158" fmla="*/ f126 f55 1"/>
                <a:gd name="f159" fmla="*/ f127 f56 1"/>
                <a:gd name="f160" fmla="*/ f128 f55 1"/>
                <a:gd name="f161" fmla="*/ f129 f56 1"/>
                <a:gd name="f162" fmla="*/ f130 f55 1"/>
                <a:gd name="f163" fmla="*/ f131 f56 1"/>
                <a:gd name="f164" fmla="*/ f132 f56 1"/>
                <a:gd name="f165" fmla="*/ f133 f55 1"/>
                <a:gd name="f166" fmla="*/ f134 f56 1"/>
                <a:gd name="f167" fmla="*/ f135 f55 1"/>
                <a:gd name="f168" fmla="*/ f136 f56 1"/>
                <a:gd name="f169" fmla="*/ f137 f55 1"/>
                <a:gd name="f170" fmla="*/ f138 f56 1"/>
                <a:gd name="f171" fmla="*/ f139 f55 1"/>
                <a:gd name="f172" fmla="*/ f140 f55 1"/>
                <a:gd name="f173" fmla="*/ f141 f56 1"/>
                <a:gd name="f174" fmla="*/ f142 f55 1"/>
                <a:gd name="f175" fmla="*/ f143 f56 1"/>
                <a:gd name="f176" fmla="*/ f144 f56 1"/>
                <a:gd name="f177" fmla="*/ f145 f56 1"/>
                <a:gd name="f178" fmla="*/ f146 f56 1"/>
                <a:gd name="f179" fmla="*/ f147 f56 1"/>
                <a:gd name="f180" fmla="*/ f148 f56 1"/>
                <a:gd name="f181" fmla="*/ f149 f55 1"/>
                <a:gd name="f182" fmla="*/ f150 f56 1"/>
                <a:gd name="f183" fmla="*/ f151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56" y="f157"/>
                </a:cxn>
                <a:cxn ang="f123">
                  <a:pos x="f158" y="f159"/>
                </a:cxn>
                <a:cxn ang="f123">
                  <a:pos x="f160" y="f161"/>
                </a:cxn>
                <a:cxn ang="f123">
                  <a:pos x="f162" y="f163"/>
                </a:cxn>
                <a:cxn ang="f123">
                  <a:pos x="f162" y="f164"/>
                </a:cxn>
                <a:cxn ang="f123">
                  <a:pos x="f165" y="f166"/>
                </a:cxn>
                <a:cxn ang="f123">
                  <a:pos x="f167" y="f168"/>
                </a:cxn>
                <a:cxn ang="f123">
                  <a:pos x="f169" y="f170"/>
                </a:cxn>
                <a:cxn ang="f123">
                  <a:pos x="f171" y="f168"/>
                </a:cxn>
                <a:cxn ang="f123">
                  <a:pos x="f172" y="f173"/>
                </a:cxn>
                <a:cxn ang="f123">
                  <a:pos x="f174" y="f175"/>
                </a:cxn>
                <a:cxn ang="f123">
                  <a:pos x="f174" y="f176"/>
                </a:cxn>
                <a:cxn ang="f123">
                  <a:pos x="f174" y="f177"/>
                </a:cxn>
                <a:cxn ang="f123">
                  <a:pos x="f174" y="f178"/>
                </a:cxn>
                <a:cxn ang="f123">
                  <a:pos x="f174" y="f179"/>
                </a:cxn>
                <a:cxn ang="f123">
                  <a:pos x="f174" y="f180"/>
                </a:cxn>
                <a:cxn ang="f123">
                  <a:pos x="f181" y="f182"/>
                </a:cxn>
                <a:cxn ang="f123">
                  <a:pos x="f183" y="f159"/>
                </a:cxn>
              </a:cxnLst>
              <a:rect l="f152" t="f155" r="f153" b="f154"/>
              <a:pathLst>
                <a:path w="1594846" h="3044131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6" y="f17"/>
                  </a:lnTo>
                  <a:lnTo>
                    <a:pt x="f6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7"/>
                  </a:lnTo>
                  <a:lnTo>
                    <a:pt x="f28" y="f26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5" y="f37"/>
                    <a:pt x="f5" y="f38"/>
                  </a:cubicBezTo>
                  <a:lnTo>
                    <a:pt x="f5" y="f39"/>
                  </a:lnTo>
                  <a:lnTo>
                    <a:pt x="f5" y="f40"/>
                  </a:lnTo>
                  <a:lnTo>
                    <a:pt x="f5" y="f41"/>
                  </a:lnTo>
                  <a:lnTo>
                    <a:pt x="f5" y="f42"/>
                  </a:lnTo>
                  <a:lnTo>
                    <a:pt x="f5" y="f43"/>
                  </a:lnTo>
                  <a:cubicBezTo>
                    <a:pt x="f5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10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5" name="Freeform: Shape 9">
              <a:extLst>
                <a:ext uri="{FF2B5EF4-FFF2-40B4-BE49-F238E27FC236}">
                  <a16:creationId xmlns:a16="http://schemas.microsoft.com/office/drawing/2014/main" id="{ED536991-3AE8-6F7D-374A-98C090DA86F2}"/>
                </a:ext>
              </a:extLst>
            </p:cNvPr>
            <p:cNvSpPr/>
            <p:nvPr/>
          </p:nvSpPr>
          <p:spPr>
            <a:xfrm rot="10799991">
              <a:off x="554044" y="4480413"/>
              <a:ext cx="2372218" cy="2371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2900"/>
                <a:gd name="f7" fmla="val 4282434"/>
                <a:gd name="f8" fmla="val 4213242"/>
                <a:gd name="f9" fmla="val 4294511"/>
                <a:gd name="f10" fmla="val 306972"/>
                <a:gd name="f11" fmla="val 4271290"/>
                <a:gd name="f12" fmla="val 481595"/>
                <a:gd name="f13" fmla="val 718910"/>
                <a:gd name="f14" fmla="val 1239964"/>
                <a:gd name="f15" fmla="val 1529878"/>
                <a:gd name="f16" fmla="val 1929088"/>
                <a:gd name="f17" fmla="val 2233475"/>
                <a:gd name="f18" fmla="val 2849584"/>
                <a:gd name="f19" fmla="val 4108103"/>
                <a:gd name="f20" fmla="val 3157966"/>
                <a:gd name="f21" fmla="val 3723546"/>
                <a:gd name="f22" fmla="val 3426862"/>
                <a:gd name="f23" fmla="val 3323617"/>
                <a:gd name="f24" fmla="val 3658565"/>
                <a:gd name="f25" fmla="val 2798672"/>
                <a:gd name="f26" fmla="val 3757725"/>
                <a:gd name="f27" fmla="val 2332829"/>
                <a:gd name="f28" fmla="val 4117718"/>
                <a:gd name="f29" fmla="val 2137940"/>
                <a:gd name="f30" fmla="val 1950069"/>
                <a:gd name="f31" fmla="val 1484225"/>
                <a:gd name="f32" fmla="val 959280"/>
                <a:gd name="f33" fmla="val 559353"/>
                <a:gd name="f34" fmla="val 174796"/>
                <a:gd name="f35" fmla="val 536366"/>
                <a:gd name="f36" fmla="val 10713"/>
                <a:gd name="f37" fmla="val 417185"/>
                <a:gd name="f38" fmla="val 19813"/>
                <a:gd name="f39" fmla="val 133066"/>
                <a:gd name="f40" fmla="val 64279"/>
                <a:gd name="f41" fmla="val 3825"/>
                <a:gd name="f42" fmla="+- 0 0 -90"/>
                <a:gd name="f43" fmla="*/ f3 1 4282900"/>
                <a:gd name="f44" fmla="*/ f4 1 4282434"/>
                <a:gd name="f45" fmla="+- f7 0 f5"/>
                <a:gd name="f46" fmla="+- f6 0 f5"/>
                <a:gd name="f47" fmla="*/ f42 f0 1"/>
                <a:gd name="f48" fmla="*/ f46 1 4282900"/>
                <a:gd name="f49" fmla="*/ f45 1 4282434"/>
                <a:gd name="f50" fmla="*/ 3723546 f46 1"/>
                <a:gd name="f51" fmla="*/ 4282900 f46 1"/>
                <a:gd name="f52" fmla="*/ 2332829 f46 1"/>
                <a:gd name="f53" fmla="*/ 2137940 f46 1"/>
                <a:gd name="f54" fmla="*/ 1950069 f46 1"/>
                <a:gd name="f55" fmla="*/ 559353 f46 1"/>
                <a:gd name="f56" fmla="*/ 0 f46 1"/>
                <a:gd name="f57" fmla="*/ 4213242 f46 1"/>
                <a:gd name="f58" fmla="*/ 64279 f46 1"/>
                <a:gd name="f59" fmla="*/ 0 f45 1"/>
                <a:gd name="f60" fmla="*/ 718910 f45 1"/>
                <a:gd name="f61" fmla="*/ 1239964 f45 1"/>
                <a:gd name="f62" fmla="*/ 1529878 f45 1"/>
                <a:gd name="f63" fmla="*/ 1929088 f45 1"/>
                <a:gd name="f64" fmla="*/ 2233475 f45 1"/>
                <a:gd name="f65" fmla="*/ 3426862 f45 1"/>
                <a:gd name="f66" fmla="*/ 4117718 f45 1"/>
                <a:gd name="f67" fmla="*/ 4282434 f45 1"/>
                <a:gd name="f68" fmla="*/ 536366 f45 1"/>
                <a:gd name="f69" fmla="*/ 3825 f45 1"/>
                <a:gd name="f70" fmla="*/ f47 1 f2"/>
                <a:gd name="f71" fmla="*/ f50 1 4282900"/>
                <a:gd name="f72" fmla="*/ f51 1 4282900"/>
                <a:gd name="f73" fmla="*/ f52 1 4282900"/>
                <a:gd name="f74" fmla="*/ f53 1 4282900"/>
                <a:gd name="f75" fmla="*/ f54 1 4282900"/>
                <a:gd name="f76" fmla="*/ f55 1 4282900"/>
                <a:gd name="f77" fmla="*/ f56 1 4282900"/>
                <a:gd name="f78" fmla="*/ f57 1 4282900"/>
                <a:gd name="f79" fmla="*/ f58 1 4282900"/>
                <a:gd name="f80" fmla="*/ f59 1 4282434"/>
                <a:gd name="f81" fmla="*/ f60 1 4282434"/>
                <a:gd name="f82" fmla="*/ f61 1 4282434"/>
                <a:gd name="f83" fmla="*/ f62 1 4282434"/>
                <a:gd name="f84" fmla="*/ f63 1 4282434"/>
                <a:gd name="f85" fmla="*/ f64 1 4282434"/>
                <a:gd name="f86" fmla="*/ f65 1 4282434"/>
                <a:gd name="f87" fmla="*/ f66 1 4282434"/>
                <a:gd name="f88" fmla="*/ f67 1 4282434"/>
                <a:gd name="f89" fmla="*/ f68 1 4282434"/>
                <a:gd name="f90" fmla="*/ f69 1 4282434"/>
                <a:gd name="f91" fmla="*/ f5 1 f48"/>
                <a:gd name="f92" fmla="*/ f6 1 f48"/>
                <a:gd name="f93" fmla="*/ f5 1 f49"/>
                <a:gd name="f94" fmla="*/ f7 1 f49"/>
                <a:gd name="f95" fmla="+- f70 0 f1"/>
                <a:gd name="f96" fmla="*/ f78 1 f48"/>
                <a:gd name="f97" fmla="*/ f80 1 f49"/>
                <a:gd name="f98" fmla="*/ f72 1 f48"/>
                <a:gd name="f99" fmla="*/ f81 1 f49"/>
                <a:gd name="f100" fmla="*/ f82 1 f49"/>
                <a:gd name="f101" fmla="*/ f83 1 f49"/>
                <a:gd name="f102" fmla="*/ f84 1 f49"/>
                <a:gd name="f103" fmla="*/ f85 1 f49"/>
                <a:gd name="f104" fmla="*/ f71 1 f48"/>
                <a:gd name="f105" fmla="*/ f86 1 f49"/>
                <a:gd name="f106" fmla="*/ f73 1 f48"/>
                <a:gd name="f107" fmla="*/ f87 1 f49"/>
                <a:gd name="f108" fmla="*/ f74 1 f48"/>
                <a:gd name="f109" fmla="*/ f88 1 f49"/>
                <a:gd name="f110" fmla="*/ f75 1 f48"/>
                <a:gd name="f111" fmla="*/ f76 1 f48"/>
                <a:gd name="f112" fmla="*/ f77 1 f48"/>
                <a:gd name="f113" fmla="*/ f89 1 f49"/>
                <a:gd name="f114" fmla="*/ f79 1 f48"/>
                <a:gd name="f115" fmla="*/ f90 1 f49"/>
                <a:gd name="f116" fmla="*/ f91 f43 1"/>
                <a:gd name="f117" fmla="*/ f92 f43 1"/>
                <a:gd name="f118" fmla="*/ f94 f44 1"/>
                <a:gd name="f119" fmla="*/ f93 f44 1"/>
                <a:gd name="f120" fmla="*/ f96 f43 1"/>
                <a:gd name="f121" fmla="*/ f97 f44 1"/>
                <a:gd name="f122" fmla="*/ f98 f43 1"/>
                <a:gd name="f123" fmla="*/ f99 f44 1"/>
                <a:gd name="f124" fmla="*/ f100 f44 1"/>
                <a:gd name="f125" fmla="*/ f101 f44 1"/>
                <a:gd name="f126" fmla="*/ f102 f44 1"/>
                <a:gd name="f127" fmla="*/ f103 f44 1"/>
                <a:gd name="f128" fmla="*/ f104 f43 1"/>
                <a:gd name="f129" fmla="*/ f105 f44 1"/>
                <a:gd name="f130" fmla="*/ f106 f43 1"/>
                <a:gd name="f131" fmla="*/ f107 f44 1"/>
                <a:gd name="f132" fmla="*/ f108 f43 1"/>
                <a:gd name="f133" fmla="*/ f109 f44 1"/>
                <a:gd name="f134" fmla="*/ f110 f43 1"/>
                <a:gd name="f135" fmla="*/ f111 f43 1"/>
                <a:gd name="f136" fmla="*/ f112 f43 1"/>
                <a:gd name="f137" fmla="*/ f113 f44 1"/>
                <a:gd name="f138" fmla="*/ f114 f43 1"/>
                <a:gd name="f139" fmla="*/ f115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20" y="f121"/>
                </a:cxn>
                <a:cxn ang="f95">
                  <a:pos x="f122" y="f123"/>
                </a:cxn>
                <a:cxn ang="f95">
                  <a:pos x="f122" y="f124"/>
                </a:cxn>
                <a:cxn ang="f95">
                  <a:pos x="f122" y="f125"/>
                </a:cxn>
                <a:cxn ang="f95">
                  <a:pos x="f122" y="f126"/>
                </a:cxn>
                <a:cxn ang="f95">
                  <a:pos x="f122" y="f127"/>
                </a:cxn>
                <a:cxn ang="f95">
                  <a:pos x="f128" y="f129"/>
                </a:cxn>
                <a:cxn ang="f95">
                  <a:pos x="f130" y="f131"/>
                </a:cxn>
                <a:cxn ang="f95">
                  <a:pos x="f132" y="f133"/>
                </a:cxn>
                <a:cxn ang="f95">
                  <a:pos x="f134" y="f131"/>
                </a:cxn>
                <a:cxn ang="f95">
                  <a:pos x="f135" y="f129"/>
                </a:cxn>
                <a:cxn ang="f95">
                  <a:pos x="f136" y="f127"/>
                </a:cxn>
                <a:cxn ang="f95">
                  <a:pos x="f136" y="f126"/>
                </a:cxn>
                <a:cxn ang="f95">
                  <a:pos x="f136" y="f125"/>
                </a:cxn>
                <a:cxn ang="f95">
                  <a:pos x="f136" y="f124"/>
                </a:cxn>
                <a:cxn ang="f95">
                  <a:pos x="f136" y="f123"/>
                </a:cxn>
                <a:cxn ang="f95">
                  <a:pos x="f136" y="f137"/>
                </a:cxn>
                <a:cxn ang="f95">
                  <a:pos x="f138" y="f139"/>
                </a:cxn>
              </a:cxnLst>
              <a:rect l="f116" t="f119" r="f117" b="f118"/>
              <a:pathLst>
                <a:path w="4282900" h="4282434">
                  <a:moveTo>
                    <a:pt x="f8" y="f5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6" y="f14"/>
                  </a:lnTo>
                  <a:lnTo>
                    <a:pt x="f6" y="f15"/>
                  </a:lnTo>
                  <a:lnTo>
                    <a:pt x="f6" y="f16"/>
                  </a:lnTo>
                  <a:lnTo>
                    <a:pt x="f6" y="f17"/>
                  </a:lnTo>
                  <a:cubicBezTo>
                    <a:pt x="f6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7"/>
                  </a:lnTo>
                  <a:lnTo>
                    <a:pt x="f30" y="f28"/>
                  </a:lnTo>
                  <a:cubicBezTo>
                    <a:pt x="f31" y="f26"/>
                    <a:pt x="f32" y="f24"/>
                    <a:pt x="f33" y="f22"/>
                  </a:cubicBezTo>
                  <a:cubicBezTo>
                    <a:pt x="f34" y="f20"/>
                    <a:pt x="f5" y="f18"/>
                    <a:pt x="f5" y="f17"/>
                  </a:cubicBezTo>
                  <a:lnTo>
                    <a:pt x="f5" y="f16"/>
                  </a:lnTo>
                  <a:lnTo>
                    <a:pt x="f5" y="f15"/>
                  </a:lnTo>
                  <a:lnTo>
                    <a:pt x="f5" y="f14"/>
                  </a:lnTo>
                  <a:lnTo>
                    <a:pt x="f5" y="f13"/>
                  </a:lnTo>
                  <a:lnTo>
                    <a:pt x="f5" y="f35"/>
                  </a:lnTo>
                  <a:cubicBezTo>
                    <a:pt x="f36" y="f37"/>
                    <a:pt x="f38" y="f39"/>
                    <a:pt x="f40" y="f41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6" name="Freeform: Shape 10">
              <a:extLst>
                <a:ext uri="{FF2B5EF4-FFF2-40B4-BE49-F238E27FC236}">
                  <a16:creationId xmlns:a16="http://schemas.microsoft.com/office/drawing/2014/main" id="{58CD0701-BDA7-5F15-DBF6-E1BC2C1117B3}"/>
                </a:ext>
              </a:extLst>
            </p:cNvPr>
            <p:cNvSpPr/>
            <p:nvPr/>
          </p:nvSpPr>
          <p:spPr>
            <a:xfrm rot="10799991">
              <a:off x="741" y="1827053"/>
              <a:ext cx="1654606" cy="3209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87296"/>
                <a:gd name="f7" fmla="val 5795027"/>
                <a:gd name="f8" fmla="val 2955049"/>
                <a:gd name="f9" fmla="val 5266109"/>
                <a:gd name="f10" fmla="val 2737194"/>
                <a:gd name="f11" fmla="val 5332489"/>
                <a:gd name="f12" fmla="val 2474819"/>
                <a:gd name="f13" fmla="val 5542158"/>
                <a:gd name="f14" fmla="val 2332829"/>
                <a:gd name="f15" fmla="val 5630311"/>
                <a:gd name="f16" fmla="val 2137940"/>
                <a:gd name="f17" fmla="val 1950069"/>
                <a:gd name="f18" fmla="val 1484225"/>
                <a:gd name="f19" fmla="val 5270318"/>
                <a:gd name="f20" fmla="val 959280"/>
                <a:gd name="f21" fmla="val 5171158"/>
                <a:gd name="f22" fmla="val 559353"/>
                <a:gd name="f23" fmla="val 4939455"/>
                <a:gd name="f24" fmla="val 174796"/>
                <a:gd name="f25" fmla="val 4670559"/>
                <a:gd name="f26" fmla="val 4362177"/>
                <a:gd name="f27" fmla="val 3746068"/>
                <a:gd name="f28" fmla="val 3441681"/>
                <a:gd name="f29" fmla="val 3042471"/>
                <a:gd name="f30" fmla="val 2752557"/>
                <a:gd name="f31" fmla="val 2231503"/>
                <a:gd name="f32" fmla="val 2048959"/>
                <a:gd name="f33" fmla="val 1432851"/>
                <a:gd name="f34" fmla="val 174797"/>
                <a:gd name="f35" fmla="val 1124469"/>
                <a:gd name="f36" fmla="val 559354"/>
                <a:gd name="f37" fmla="val 855573"/>
                <a:gd name="f38" fmla="val 959283"/>
                <a:gd name="f39" fmla="val 623869"/>
                <a:gd name="f40" fmla="val 1484227"/>
                <a:gd name="f41" fmla="val 524709"/>
                <a:gd name="f42" fmla="val 1950071"/>
                <a:gd name="f43" fmla="val 164715"/>
                <a:gd name="f44" fmla="val 2144960"/>
                <a:gd name="f45" fmla="val 2332832"/>
                <a:gd name="f46" fmla="val 2471387"/>
                <a:gd name="f47" fmla="val 252054"/>
                <a:gd name="f48" fmla="val 2755510"/>
                <a:gd name="f49" fmla="val 441908"/>
                <a:gd name="f50" fmla="val 557051"/>
                <a:gd name="f51" fmla="+- 0 0 -90"/>
                <a:gd name="f52" fmla="*/ f3 1 2987296"/>
                <a:gd name="f53" fmla="*/ f4 1 5795027"/>
                <a:gd name="f54" fmla="+- f7 0 f5"/>
                <a:gd name="f55" fmla="+- f6 0 f5"/>
                <a:gd name="f56" fmla="*/ f51 f0 1"/>
                <a:gd name="f57" fmla="*/ f55 1 2987296"/>
                <a:gd name="f58" fmla="*/ f54 1 5795027"/>
                <a:gd name="f59" fmla="*/ 0 f54 1"/>
                <a:gd name="f60" fmla="*/ 164715 f54 1"/>
                <a:gd name="f61" fmla="*/ 855573 f54 1"/>
                <a:gd name="f62" fmla="*/ 2048959 f54 1"/>
                <a:gd name="f63" fmla="*/ 2231503 f54 1"/>
                <a:gd name="f64" fmla="*/ 2752557 f54 1"/>
                <a:gd name="f65" fmla="*/ 3042471 f54 1"/>
                <a:gd name="f66" fmla="*/ 3441681 f54 1"/>
                <a:gd name="f67" fmla="*/ 3746068 f54 1"/>
                <a:gd name="f68" fmla="*/ 4939455 f54 1"/>
                <a:gd name="f69" fmla="*/ 5630311 f54 1"/>
                <a:gd name="f70" fmla="*/ 5795027 f54 1"/>
                <a:gd name="f71" fmla="*/ 5266109 f54 1"/>
                <a:gd name="f72" fmla="*/ 2955049 f55 1"/>
                <a:gd name="f73" fmla="*/ 2332829 f55 1"/>
                <a:gd name="f74" fmla="*/ 2137940 f55 1"/>
                <a:gd name="f75" fmla="*/ 1950069 f55 1"/>
                <a:gd name="f76" fmla="*/ 559353 f55 1"/>
                <a:gd name="f77" fmla="*/ 0 f55 1"/>
                <a:gd name="f78" fmla="*/ 559354 f55 1"/>
                <a:gd name="f79" fmla="*/ 1950071 f55 1"/>
                <a:gd name="f80" fmla="*/ 2144960 f55 1"/>
                <a:gd name="f81" fmla="*/ 2332832 f55 1"/>
                <a:gd name="f82" fmla="*/ 2987296 f55 1"/>
                <a:gd name="f83" fmla="*/ 557051 f54 1"/>
                <a:gd name="f84" fmla="*/ f56 1 f2"/>
                <a:gd name="f85" fmla="*/ f59 1 5795027"/>
                <a:gd name="f86" fmla="*/ f60 1 5795027"/>
                <a:gd name="f87" fmla="*/ f61 1 5795027"/>
                <a:gd name="f88" fmla="*/ f62 1 5795027"/>
                <a:gd name="f89" fmla="*/ f63 1 5795027"/>
                <a:gd name="f90" fmla="*/ f64 1 5795027"/>
                <a:gd name="f91" fmla="*/ f65 1 5795027"/>
                <a:gd name="f92" fmla="*/ f66 1 5795027"/>
                <a:gd name="f93" fmla="*/ f67 1 5795027"/>
                <a:gd name="f94" fmla="*/ f68 1 5795027"/>
                <a:gd name="f95" fmla="*/ f69 1 5795027"/>
                <a:gd name="f96" fmla="*/ f70 1 5795027"/>
                <a:gd name="f97" fmla="*/ f71 1 5795027"/>
                <a:gd name="f98" fmla="*/ f72 1 2987296"/>
                <a:gd name="f99" fmla="*/ f73 1 2987296"/>
                <a:gd name="f100" fmla="*/ f74 1 2987296"/>
                <a:gd name="f101" fmla="*/ f75 1 2987296"/>
                <a:gd name="f102" fmla="*/ f76 1 2987296"/>
                <a:gd name="f103" fmla="*/ f77 1 2987296"/>
                <a:gd name="f104" fmla="*/ f78 1 2987296"/>
                <a:gd name="f105" fmla="*/ f79 1 2987296"/>
                <a:gd name="f106" fmla="*/ f80 1 2987296"/>
                <a:gd name="f107" fmla="*/ f81 1 2987296"/>
                <a:gd name="f108" fmla="*/ f82 1 2987296"/>
                <a:gd name="f109" fmla="*/ f83 1 5795027"/>
                <a:gd name="f110" fmla="*/ f5 1 f57"/>
                <a:gd name="f111" fmla="*/ f6 1 f57"/>
                <a:gd name="f112" fmla="*/ f5 1 f58"/>
                <a:gd name="f113" fmla="*/ f7 1 f58"/>
                <a:gd name="f114" fmla="+- f84 0 f1"/>
                <a:gd name="f115" fmla="*/ f98 1 f57"/>
                <a:gd name="f116" fmla="*/ f97 1 f58"/>
                <a:gd name="f117" fmla="*/ f99 1 f57"/>
                <a:gd name="f118" fmla="*/ f95 1 f58"/>
                <a:gd name="f119" fmla="*/ f100 1 f57"/>
                <a:gd name="f120" fmla="*/ f96 1 f58"/>
                <a:gd name="f121" fmla="*/ f101 1 f57"/>
                <a:gd name="f122" fmla="*/ f102 1 f57"/>
                <a:gd name="f123" fmla="*/ f94 1 f58"/>
                <a:gd name="f124" fmla="*/ f103 1 f57"/>
                <a:gd name="f125" fmla="*/ f93 1 f58"/>
                <a:gd name="f126" fmla="*/ f92 1 f58"/>
                <a:gd name="f127" fmla="*/ f91 1 f58"/>
                <a:gd name="f128" fmla="*/ f90 1 f58"/>
                <a:gd name="f129" fmla="*/ f89 1 f58"/>
                <a:gd name="f130" fmla="*/ f88 1 f58"/>
                <a:gd name="f131" fmla="*/ f104 1 f57"/>
                <a:gd name="f132" fmla="*/ f87 1 f58"/>
                <a:gd name="f133" fmla="*/ f105 1 f57"/>
                <a:gd name="f134" fmla="*/ f86 1 f58"/>
                <a:gd name="f135" fmla="*/ f106 1 f57"/>
                <a:gd name="f136" fmla="*/ f85 1 f58"/>
                <a:gd name="f137" fmla="*/ f107 1 f57"/>
                <a:gd name="f138" fmla="*/ f108 1 f57"/>
                <a:gd name="f139" fmla="*/ f109 1 f58"/>
                <a:gd name="f140" fmla="*/ f110 f52 1"/>
                <a:gd name="f141" fmla="*/ f111 f52 1"/>
                <a:gd name="f142" fmla="*/ f113 f53 1"/>
                <a:gd name="f143" fmla="*/ f112 f53 1"/>
                <a:gd name="f144" fmla="*/ f115 f52 1"/>
                <a:gd name="f145" fmla="*/ f116 f53 1"/>
                <a:gd name="f146" fmla="*/ f117 f52 1"/>
                <a:gd name="f147" fmla="*/ f118 f53 1"/>
                <a:gd name="f148" fmla="*/ f119 f52 1"/>
                <a:gd name="f149" fmla="*/ f120 f53 1"/>
                <a:gd name="f150" fmla="*/ f121 f52 1"/>
                <a:gd name="f151" fmla="*/ f122 f52 1"/>
                <a:gd name="f152" fmla="*/ f123 f53 1"/>
                <a:gd name="f153" fmla="*/ f124 f52 1"/>
                <a:gd name="f154" fmla="*/ f125 f53 1"/>
                <a:gd name="f155" fmla="*/ f126 f53 1"/>
                <a:gd name="f156" fmla="*/ f127 f53 1"/>
                <a:gd name="f157" fmla="*/ f128 f53 1"/>
                <a:gd name="f158" fmla="*/ f129 f53 1"/>
                <a:gd name="f159" fmla="*/ f130 f53 1"/>
                <a:gd name="f160" fmla="*/ f131 f52 1"/>
                <a:gd name="f161" fmla="*/ f132 f53 1"/>
                <a:gd name="f162" fmla="*/ f133 f52 1"/>
                <a:gd name="f163" fmla="*/ f134 f53 1"/>
                <a:gd name="f164" fmla="*/ f135 f52 1"/>
                <a:gd name="f165" fmla="*/ f136 f53 1"/>
                <a:gd name="f166" fmla="*/ f137 f52 1"/>
                <a:gd name="f167" fmla="*/ f138 f52 1"/>
                <a:gd name="f168" fmla="*/ f139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44" y="f145"/>
                </a:cxn>
                <a:cxn ang="f114">
                  <a:pos x="f146" y="f147"/>
                </a:cxn>
                <a:cxn ang="f114">
                  <a:pos x="f148" y="f149"/>
                </a:cxn>
                <a:cxn ang="f114">
                  <a:pos x="f150" y="f147"/>
                </a:cxn>
                <a:cxn ang="f114">
                  <a:pos x="f151" y="f152"/>
                </a:cxn>
                <a:cxn ang="f114">
                  <a:pos x="f153" y="f154"/>
                </a:cxn>
                <a:cxn ang="f114">
                  <a:pos x="f153" y="f155"/>
                </a:cxn>
                <a:cxn ang="f114">
                  <a:pos x="f153" y="f156"/>
                </a:cxn>
                <a:cxn ang="f114">
                  <a:pos x="f153" y="f157"/>
                </a:cxn>
                <a:cxn ang="f114">
                  <a:pos x="f153" y="f158"/>
                </a:cxn>
                <a:cxn ang="f114">
                  <a:pos x="f153" y="f159"/>
                </a:cxn>
                <a:cxn ang="f114">
                  <a:pos x="f160" y="f161"/>
                </a:cxn>
                <a:cxn ang="f114">
                  <a:pos x="f162" y="f163"/>
                </a:cxn>
                <a:cxn ang="f114">
                  <a:pos x="f164" y="f165"/>
                </a:cxn>
                <a:cxn ang="f114">
                  <a:pos x="f166" y="f163"/>
                </a:cxn>
                <a:cxn ang="f114">
                  <a:pos x="f167" y="f168"/>
                </a:cxn>
              </a:cxnLst>
              <a:rect l="f140" t="f143" r="f141" b="f142"/>
              <a:pathLst>
                <a:path w="2987296" h="57950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7"/>
                  </a:lnTo>
                  <a:lnTo>
                    <a:pt x="f17" y="f15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5" y="f26"/>
                    <a:pt x="f5" y="f27"/>
                  </a:cubicBezTo>
                  <a:lnTo>
                    <a:pt x="f5" y="f28"/>
                  </a:lnTo>
                  <a:lnTo>
                    <a:pt x="f5" y="f29"/>
                  </a:lnTo>
                  <a:lnTo>
                    <a:pt x="f5" y="f30"/>
                  </a:lnTo>
                  <a:lnTo>
                    <a:pt x="f5" y="f31"/>
                  </a:lnTo>
                  <a:lnTo>
                    <a:pt x="f5" y="f32"/>
                  </a:lnTo>
                  <a:cubicBezTo>
                    <a:pt x="f5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5"/>
                  </a:lnTo>
                  <a:lnTo>
                    <a:pt x="f45" y="f43"/>
                  </a:lnTo>
                  <a:cubicBezTo>
                    <a:pt x="f46" y="f47"/>
                    <a:pt x="f48" y="f49"/>
                    <a:pt x="f6" y="f50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0616B1C2-7240-F08A-059D-D4CA8C85E2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48181" y="959589"/>
            <a:ext cx="9076325" cy="106427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" name="Vertical Text Placeholder 2">
            <a:extLst>
              <a:ext uri="{FF2B5EF4-FFF2-40B4-BE49-F238E27FC236}">
                <a16:creationId xmlns:a16="http://schemas.microsoft.com/office/drawing/2014/main" id="{160DE887-7FD7-D06E-7F0F-6E1B95F1AEF6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2148181" y="2248253"/>
            <a:ext cx="9076325" cy="3650156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C74CF20-EB38-F369-BB6C-233912BFE0A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AD0A1D8-FB73-458B-AAAE-DA60ABE24D3A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1C0E390-9391-6607-1DE2-BC67E08CA96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E9112F0-1C91-A38B-78FF-FCDF7523DB0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CF72FD7-EF2F-4EB6-AD25-A330C7E508A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57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">
            <a:extLst>
              <a:ext uri="{FF2B5EF4-FFF2-40B4-BE49-F238E27FC236}">
                <a16:creationId xmlns:a16="http://schemas.microsoft.com/office/drawing/2014/main" id="{CA93D9D7-1BB4-4313-45C8-8FF7C298926D}"/>
              </a:ext>
            </a:extLst>
          </p:cNvPr>
          <p:cNvGrpSpPr/>
          <p:nvPr/>
        </p:nvGrpSpPr>
        <p:grpSpPr>
          <a:xfrm>
            <a:off x="-1" y="1827053"/>
            <a:ext cx="2926263" cy="5030946"/>
            <a:chOff x="-1" y="1827053"/>
            <a:chExt cx="2926263" cy="5030946"/>
          </a:xfrm>
        </p:grpSpPr>
        <p:sp>
          <p:nvSpPr>
            <p:cNvPr id="3" name="Freeform: Shape 7">
              <a:extLst>
                <a:ext uri="{FF2B5EF4-FFF2-40B4-BE49-F238E27FC236}">
                  <a16:creationId xmlns:a16="http://schemas.microsoft.com/office/drawing/2014/main" id="{1843A69D-79E0-D65B-E276-53D1D5C4F00A}"/>
                </a:ext>
              </a:extLst>
            </p:cNvPr>
            <p:cNvSpPr/>
            <p:nvPr/>
          </p:nvSpPr>
          <p:spPr>
            <a:xfrm rot="10799991">
              <a:off x="615290" y="4563258"/>
              <a:ext cx="2249808" cy="22947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9810"/>
                <a:gd name="f7" fmla="val 2294745"/>
                <a:gd name="f8" fmla="val 49162"/>
                <a:gd name="f9" fmla="val 2200648"/>
                <a:gd name="f10" fmla="val 2210105"/>
                <a:gd name="f11" fmla="val 23601"/>
                <a:gd name="f12" fmla="val 2236898"/>
                <a:gd name="f13" fmla="val 106934"/>
                <a:gd name="f14" fmla="val 205568"/>
                <a:gd name="f15" fmla="val 326934"/>
                <a:gd name="f16" fmla="val 422824"/>
                <a:gd name="f17" fmla="val 696534"/>
                <a:gd name="f18" fmla="val 848826"/>
                <a:gd name="f19" fmla="val 1058531"/>
                <a:gd name="f20" fmla="val 1218426"/>
                <a:gd name="f21" fmla="val 1542068"/>
                <a:gd name="f22" fmla="val 2157989"/>
                <a:gd name="f23" fmla="val 1704061"/>
                <a:gd name="f24" fmla="val 1955981"/>
                <a:gd name="f25" fmla="val 1845313"/>
                <a:gd name="f26" fmla="val 1745898"/>
                <a:gd name="f27" fmla="val 1967026"/>
                <a:gd name="f28" fmla="val 1470144"/>
                <a:gd name="f29" fmla="val 2019115"/>
                <a:gd name="f30" fmla="val 1225437"/>
                <a:gd name="f31" fmla="val 2208220"/>
                <a:gd name="f32" fmla="val 1123061"/>
                <a:gd name="f33" fmla="val 1024372"/>
                <a:gd name="f34" fmla="val 779664"/>
                <a:gd name="f35" fmla="val 503910"/>
                <a:gd name="f36" fmla="val 293828"/>
                <a:gd name="f37" fmla="val 91820"/>
                <a:gd name="f38" fmla="val 12912"/>
                <a:gd name="f39" fmla="val 39705"/>
                <a:gd name="f40" fmla="+- 0 0 -90"/>
                <a:gd name="f41" fmla="*/ f3 1 2249810"/>
                <a:gd name="f42" fmla="*/ f4 1 2294745"/>
                <a:gd name="f43" fmla="+- f7 0 f5"/>
                <a:gd name="f44" fmla="+- f6 0 f5"/>
                <a:gd name="f45" fmla="*/ f40 f0 1"/>
                <a:gd name="f46" fmla="*/ f44 1 2249810"/>
                <a:gd name="f47" fmla="*/ f43 1 2294745"/>
                <a:gd name="f48" fmla="*/ 49162 f44 1"/>
                <a:gd name="f49" fmla="*/ 0 f43 1"/>
                <a:gd name="f50" fmla="*/ 2200648 f44 1"/>
                <a:gd name="f51" fmla="*/ 2210105 f44 1"/>
                <a:gd name="f52" fmla="*/ 23601 f43 1"/>
                <a:gd name="f53" fmla="*/ 2249810 f44 1"/>
                <a:gd name="f54" fmla="*/ 326934 f43 1"/>
                <a:gd name="f55" fmla="*/ 422824 f43 1"/>
                <a:gd name="f56" fmla="*/ 696534 f43 1"/>
                <a:gd name="f57" fmla="*/ 848826 f43 1"/>
                <a:gd name="f58" fmla="*/ 1058531 f43 1"/>
                <a:gd name="f59" fmla="*/ 1218426 f43 1"/>
                <a:gd name="f60" fmla="*/ 1955981 f44 1"/>
                <a:gd name="f61" fmla="*/ 1845313 f43 1"/>
                <a:gd name="f62" fmla="*/ 1225437 f44 1"/>
                <a:gd name="f63" fmla="*/ 2208220 f43 1"/>
                <a:gd name="f64" fmla="*/ 1123061 f44 1"/>
                <a:gd name="f65" fmla="*/ 2294745 f43 1"/>
                <a:gd name="f66" fmla="*/ 1024372 f44 1"/>
                <a:gd name="f67" fmla="*/ 293828 f44 1"/>
                <a:gd name="f68" fmla="*/ 0 f44 1"/>
                <a:gd name="f69" fmla="*/ 39705 f44 1"/>
                <a:gd name="f70" fmla="*/ f45 1 f2"/>
                <a:gd name="f71" fmla="*/ f48 1 2249810"/>
                <a:gd name="f72" fmla="*/ f49 1 2294745"/>
                <a:gd name="f73" fmla="*/ f50 1 2249810"/>
                <a:gd name="f74" fmla="*/ f51 1 2249810"/>
                <a:gd name="f75" fmla="*/ f52 1 2294745"/>
                <a:gd name="f76" fmla="*/ f53 1 2249810"/>
                <a:gd name="f77" fmla="*/ f54 1 2294745"/>
                <a:gd name="f78" fmla="*/ f55 1 2294745"/>
                <a:gd name="f79" fmla="*/ f56 1 2294745"/>
                <a:gd name="f80" fmla="*/ f57 1 2294745"/>
                <a:gd name="f81" fmla="*/ f58 1 2294745"/>
                <a:gd name="f82" fmla="*/ f59 1 2294745"/>
                <a:gd name="f83" fmla="*/ f60 1 2249810"/>
                <a:gd name="f84" fmla="*/ f61 1 2294745"/>
                <a:gd name="f85" fmla="*/ f62 1 2249810"/>
                <a:gd name="f86" fmla="*/ f63 1 2294745"/>
                <a:gd name="f87" fmla="*/ f64 1 2249810"/>
                <a:gd name="f88" fmla="*/ f65 1 2294745"/>
                <a:gd name="f89" fmla="*/ f66 1 2249810"/>
                <a:gd name="f90" fmla="*/ f67 1 2249810"/>
                <a:gd name="f91" fmla="*/ f68 1 2249810"/>
                <a:gd name="f92" fmla="*/ f69 1 2249810"/>
                <a:gd name="f93" fmla="*/ f5 1 f46"/>
                <a:gd name="f94" fmla="*/ f6 1 f46"/>
                <a:gd name="f95" fmla="*/ f5 1 f47"/>
                <a:gd name="f96" fmla="*/ f7 1 f47"/>
                <a:gd name="f97" fmla="+- f70 0 f1"/>
                <a:gd name="f98" fmla="*/ f71 1 f46"/>
                <a:gd name="f99" fmla="*/ f72 1 f47"/>
                <a:gd name="f100" fmla="*/ f73 1 f46"/>
                <a:gd name="f101" fmla="*/ f74 1 f46"/>
                <a:gd name="f102" fmla="*/ f75 1 f47"/>
                <a:gd name="f103" fmla="*/ f76 1 f46"/>
                <a:gd name="f104" fmla="*/ f77 1 f47"/>
                <a:gd name="f105" fmla="*/ f78 1 f47"/>
                <a:gd name="f106" fmla="*/ f79 1 f47"/>
                <a:gd name="f107" fmla="*/ f80 1 f47"/>
                <a:gd name="f108" fmla="*/ f81 1 f47"/>
                <a:gd name="f109" fmla="*/ f82 1 f47"/>
                <a:gd name="f110" fmla="*/ f83 1 f46"/>
                <a:gd name="f111" fmla="*/ f84 1 f47"/>
                <a:gd name="f112" fmla="*/ f85 1 f46"/>
                <a:gd name="f113" fmla="*/ f86 1 f47"/>
                <a:gd name="f114" fmla="*/ f87 1 f46"/>
                <a:gd name="f115" fmla="*/ f88 1 f47"/>
                <a:gd name="f116" fmla="*/ f89 1 f46"/>
                <a:gd name="f117" fmla="*/ f90 1 f46"/>
                <a:gd name="f118" fmla="*/ f91 1 f46"/>
                <a:gd name="f119" fmla="*/ f92 1 f46"/>
                <a:gd name="f120" fmla="*/ f93 f41 1"/>
                <a:gd name="f121" fmla="*/ f94 f41 1"/>
                <a:gd name="f122" fmla="*/ f96 f42 1"/>
                <a:gd name="f123" fmla="*/ f95 f42 1"/>
                <a:gd name="f124" fmla="*/ f98 f41 1"/>
                <a:gd name="f125" fmla="*/ f99 f42 1"/>
                <a:gd name="f126" fmla="*/ f100 f41 1"/>
                <a:gd name="f127" fmla="*/ f101 f41 1"/>
                <a:gd name="f128" fmla="*/ f102 f42 1"/>
                <a:gd name="f129" fmla="*/ f103 f41 1"/>
                <a:gd name="f130" fmla="*/ f104 f42 1"/>
                <a:gd name="f131" fmla="*/ f105 f42 1"/>
                <a:gd name="f132" fmla="*/ f106 f42 1"/>
                <a:gd name="f133" fmla="*/ f107 f42 1"/>
                <a:gd name="f134" fmla="*/ f108 f42 1"/>
                <a:gd name="f135" fmla="*/ f109 f42 1"/>
                <a:gd name="f136" fmla="*/ f110 f41 1"/>
                <a:gd name="f137" fmla="*/ f111 f42 1"/>
                <a:gd name="f138" fmla="*/ f112 f41 1"/>
                <a:gd name="f139" fmla="*/ f113 f42 1"/>
                <a:gd name="f140" fmla="*/ f114 f41 1"/>
                <a:gd name="f141" fmla="*/ f115 f42 1"/>
                <a:gd name="f142" fmla="*/ f116 f41 1"/>
                <a:gd name="f143" fmla="*/ f117 f41 1"/>
                <a:gd name="f144" fmla="*/ f118 f41 1"/>
                <a:gd name="f145" fmla="*/ f11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24" y="f125"/>
                </a:cxn>
                <a:cxn ang="f97">
                  <a:pos x="f126" y="f125"/>
                </a:cxn>
                <a:cxn ang="f97">
                  <a:pos x="f127" y="f128"/>
                </a:cxn>
                <a:cxn ang="f97">
                  <a:pos x="f129" y="f130"/>
                </a:cxn>
                <a:cxn ang="f97">
                  <a:pos x="f129" y="f131"/>
                </a:cxn>
                <a:cxn ang="f97">
                  <a:pos x="f129" y="f132"/>
                </a:cxn>
                <a:cxn ang="f97">
                  <a:pos x="f129" y="f133"/>
                </a:cxn>
                <a:cxn ang="f97">
                  <a:pos x="f129" y="f134"/>
                </a:cxn>
                <a:cxn ang="f97">
                  <a:pos x="f129" y="f135"/>
                </a:cxn>
                <a:cxn ang="f97">
                  <a:pos x="f136" y="f137"/>
                </a:cxn>
                <a:cxn ang="f97">
                  <a:pos x="f138" y="f139"/>
                </a:cxn>
                <a:cxn ang="f97">
                  <a:pos x="f140" y="f141"/>
                </a:cxn>
                <a:cxn ang="f97">
                  <a:pos x="f142" y="f139"/>
                </a:cxn>
                <a:cxn ang="f97">
                  <a:pos x="f143" y="f137"/>
                </a:cxn>
                <a:cxn ang="f97">
                  <a:pos x="f144" y="f135"/>
                </a:cxn>
                <a:cxn ang="f97">
                  <a:pos x="f144" y="f134"/>
                </a:cxn>
                <a:cxn ang="f97">
                  <a:pos x="f144" y="f133"/>
                </a:cxn>
                <a:cxn ang="f97">
                  <a:pos x="f144" y="f132"/>
                </a:cxn>
                <a:cxn ang="f97">
                  <a:pos x="f144" y="f131"/>
                </a:cxn>
                <a:cxn ang="f97">
                  <a:pos x="f144" y="f130"/>
                </a:cxn>
                <a:cxn ang="f97">
                  <a:pos x="f145" y="f128"/>
                </a:cxn>
              </a:cxnLst>
              <a:rect l="f120" t="f123" r="f121" b="f122"/>
              <a:pathLst>
                <a:path w="2249810" h="2294745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cubicBezTo>
                    <a:pt x="f12" y="f13"/>
                    <a:pt x="f6" y="f14"/>
                    <a:pt x="f6" y="f15"/>
                  </a:cubicBezTo>
                  <a:lnTo>
                    <a:pt x="f6" y="f16"/>
                  </a:lnTo>
                  <a:lnTo>
                    <a:pt x="f6" y="f17"/>
                  </a:lnTo>
                  <a:lnTo>
                    <a:pt x="f6" y="f18"/>
                  </a:lnTo>
                  <a:lnTo>
                    <a:pt x="f6" y="f19"/>
                  </a:lnTo>
                  <a:lnTo>
                    <a:pt x="f6" y="f20"/>
                  </a:lnTo>
                  <a:cubicBezTo>
                    <a:pt x="f6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7"/>
                  </a:lnTo>
                  <a:lnTo>
                    <a:pt x="f33" y="f31"/>
                  </a:lnTo>
                  <a:cubicBezTo>
                    <a:pt x="f34" y="f29"/>
                    <a:pt x="f35" y="f27"/>
                    <a:pt x="f36" y="f25"/>
                  </a:cubicBezTo>
                  <a:cubicBezTo>
                    <a:pt x="f37" y="f23"/>
                    <a:pt x="f5" y="f21"/>
                    <a:pt x="f5" y="f20"/>
                  </a:cubicBezTo>
                  <a:lnTo>
                    <a:pt x="f5" y="f19"/>
                  </a:lnTo>
                  <a:lnTo>
                    <a:pt x="f5" y="f18"/>
                  </a:lnTo>
                  <a:lnTo>
                    <a:pt x="f5" y="f17"/>
                  </a:lnTo>
                  <a:lnTo>
                    <a:pt x="f5" y="f16"/>
                  </a:lnTo>
                  <a:lnTo>
                    <a:pt x="f5" y="f15"/>
                  </a:lnTo>
                  <a:cubicBezTo>
                    <a:pt x="f5" y="f14"/>
                    <a:pt x="f38" y="f13"/>
                    <a:pt x="f39" y="f11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4" name="Freeform: Shape 8">
              <a:extLst>
                <a:ext uri="{FF2B5EF4-FFF2-40B4-BE49-F238E27FC236}">
                  <a16:creationId xmlns:a16="http://schemas.microsoft.com/office/drawing/2014/main" id="{AE127766-84DC-34EC-F599-6ABF661D5790}"/>
                </a:ext>
              </a:extLst>
            </p:cNvPr>
            <p:cNvSpPr/>
            <p:nvPr/>
          </p:nvSpPr>
          <p:spPr>
            <a:xfrm rot="10799991">
              <a:off x="-1" y="1908544"/>
              <a:ext cx="1594841" cy="3044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4846"/>
                <a:gd name="f7" fmla="val 3044131"/>
                <a:gd name="f8" fmla="val 1126749"/>
                <a:gd name="f9" fmla="val 1225438"/>
                <a:gd name="f10" fmla="val 86525"/>
                <a:gd name="f11" fmla="val 1286615"/>
                <a:gd name="f12" fmla="val 133801"/>
                <a:gd name="f13" fmla="val 1349732"/>
                <a:gd name="f14" fmla="val 172514"/>
                <a:gd name="f15" fmla="val 1413279"/>
                <a:gd name="f16" fmla="val 205892"/>
                <a:gd name="f17" fmla="val 289191"/>
                <a:gd name="f18" fmla="val 2754939"/>
                <a:gd name="f19" fmla="val 1413277"/>
                <a:gd name="f20" fmla="val 2838239"/>
                <a:gd name="f21" fmla="val 1349730"/>
                <a:gd name="f22" fmla="val 2871617"/>
                <a:gd name="f23" fmla="val 1286613"/>
                <a:gd name="f24" fmla="val 2910330"/>
                <a:gd name="f25" fmla="val 1225436"/>
                <a:gd name="f26" fmla="val 2957606"/>
                <a:gd name="f27" fmla="val 1123061"/>
                <a:gd name="f28" fmla="val 1024372"/>
                <a:gd name="f29" fmla="val 779664"/>
                <a:gd name="f30" fmla="val 2768501"/>
                <a:gd name="f31" fmla="val 503910"/>
                <a:gd name="f32" fmla="val 2716412"/>
                <a:gd name="f33" fmla="val 293828"/>
                <a:gd name="f34" fmla="val 2594699"/>
                <a:gd name="f35" fmla="val 91820"/>
                <a:gd name="f36" fmla="val 2453447"/>
                <a:gd name="f37" fmla="val 2291454"/>
                <a:gd name="f38" fmla="val 1967812"/>
                <a:gd name="f39" fmla="val 1807917"/>
                <a:gd name="f40" fmla="val 1598212"/>
                <a:gd name="f41" fmla="val 1445920"/>
                <a:gd name="f42" fmla="val 1172210"/>
                <a:gd name="f43" fmla="val 1076320"/>
                <a:gd name="f44" fmla="val 752678"/>
                <a:gd name="f45" fmla="val 91821"/>
                <a:gd name="f46" fmla="val 590684"/>
                <a:gd name="f47" fmla="val 293829"/>
                <a:gd name="f48" fmla="val 449433"/>
                <a:gd name="f49" fmla="val 503912"/>
                <a:gd name="f50" fmla="val 327719"/>
                <a:gd name="f51" fmla="val 779665"/>
                <a:gd name="f52" fmla="val 275630"/>
                <a:gd name="f53" fmla="val 1024374"/>
                <a:gd name="f54" fmla="+- 0 0 -90"/>
                <a:gd name="f55" fmla="*/ f3 1 1594846"/>
                <a:gd name="f56" fmla="*/ f4 1 3044131"/>
                <a:gd name="f57" fmla="+- f7 0 f5"/>
                <a:gd name="f58" fmla="+- f6 0 f5"/>
                <a:gd name="f59" fmla="*/ f54 f0 1"/>
                <a:gd name="f60" fmla="*/ f58 1 1594846"/>
                <a:gd name="f61" fmla="*/ f57 1 3044131"/>
                <a:gd name="f62" fmla="*/ 1126749 f58 1"/>
                <a:gd name="f63" fmla="*/ 0 f57 1"/>
                <a:gd name="f64" fmla="*/ 1225438 f58 1"/>
                <a:gd name="f65" fmla="*/ 86525 f57 1"/>
                <a:gd name="f66" fmla="*/ 1413279 f58 1"/>
                <a:gd name="f67" fmla="*/ 205892 f57 1"/>
                <a:gd name="f68" fmla="*/ 1594846 f58 1"/>
                <a:gd name="f69" fmla="*/ 289191 f57 1"/>
                <a:gd name="f70" fmla="*/ 2754939 f57 1"/>
                <a:gd name="f71" fmla="*/ 1413277 f58 1"/>
                <a:gd name="f72" fmla="*/ 2838239 f57 1"/>
                <a:gd name="f73" fmla="*/ 1225436 f58 1"/>
                <a:gd name="f74" fmla="*/ 2957606 f57 1"/>
                <a:gd name="f75" fmla="*/ 1123061 f58 1"/>
                <a:gd name="f76" fmla="*/ 3044131 f57 1"/>
                <a:gd name="f77" fmla="*/ 1024372 f58 1"/>
                <a:gd name="f78" fmla="*/ 293828 f58 1"/>
                <a:gd name="f79" fmla="*/ 2594699 f57 1"/>
                <a:gd name="f80" fmla="*/ 0 f58 1"/>
                <a:gd name="f81" fmla="*/ 1967812 f57 1"/>
                <a:gd name="f82" fmla="*/ 1807917 f57 1"/>
                <a:gd name="f83" fmla="*/ 1598212 f57 1"/>
                <a:gd name="f84" fmla="*/ 1445920 f57 1"/>
                <a:gd name="f85" fmla="*/ 1172210 f57 1"/>
                <a:gd name="f86" fmla="*/ 1076320 f57 1"/>
                <a:gd name="f87" fmla="*/ 293829 f58 1"/>
                <a:gd name="f88" fmla="*/ 449433 f57 1"/>
                <a:gd name="f89" fmla="*/ 1024374 f58 1"/>
                <a:gd name="f90" fmla="*/ f59 1 f2"/>
                <a:gd name="f91" fmla="*/ f62 1 1594846"/>
                <a:gd name="f92" fmla="*/ f63 1 3044131"/>
                <a:gd name="f93" fmla="*/ f64 1 1594846"/>
                <a:gd name="f94" fmla="*/ f65 1 3044131"/>
                <a:gd name="f95" fmla="*/ f66 1 1594846"/>
                <a:gd name="f96" fmla="*/ f67 1 3044131"/>
                <a:gd name="f97" fmla="*/ f68 1 1594846"/>
                <a:gd name="f98" fmla="*/ f69 1 3044131"/>
                <a:gd name="f99" fmla="*/ f70 1 3044131"/>
                <a:gd name="f100" fmla="*/ f71 1 1594846"/>
                <a:gd name="f101" fmla="*/ f72 1 3044131"/>
                <a:gd name="f102" fmla="*/ f73 1 1594846"/>
                <a:gd name="f103" fmla="*/ f74 1 3044131"/>
                <a:gd name="f104" fmla="*/ f75 1 1594846"/>
                <a:gd name="f105" fmla="*/ f76 1 3044131"/>
                <a:gd name="f106" fmla="*/ f77 1 1594846"/>
                <a:gd name="f107" fmla="*/ f78 1 1594846"/>
                <a:gd name="f108" fmla="*/ f79 1 3044131"/>
                <a:gd name="f109" fmla="*/ f80 1 1594846"/>
                <a:gd name="f110" fmla="*/ f81 1 3044131"/>
                <a:gd name="f111" fmla="*/ f82 1 3044131"/>
                <a:gd name="f112" fmla="*/ f83 1 3044131"/>
                <a:gd name="f113" fmla="*/ f84 1 3044131"/>
                <a:gd name="f114" fmla="*/ f85 1 3044131"/>
                <a:gd name="f115" fmla="*/ f86 1 3044131"/>
                <a:gd name="f116" fmla="*/ f87 1 1594846"/>
                <a:gd name="f117" fmla="*/ f88 1 3044131"/>
                <a:gd name="f118" fmla="*/ f89 1 1594846"/>
                <a:gd name="f119" fmla="*/ f5 1 f60"/>
                <a:gd name="f120" fmla="*/ f6 1 f60"/>
                <a:gd name="f121" fmla="*/ f5 1 f61"/>
                <a:gd name="f122" fmla="*/ f7 1 f61"/>
                <a:gd name="f123" fmla="+- f90 0 f1"/>
                <a:gd name="f124" fmla="*/ f91 1 f60"/>
                <a:gd name="f125" fmla="*/ f92 1 f61"/>
                <a:gd name="f126" fmla="*/ f93 1 f60"/>
                <a:gd name="f127" fmla="*/ f94 1 f61"/>
                <a:gd name="f128" fmla="*/ f95 1 f60"/>
                <a:gd name="f129" fmla="*/ f96 1 f61"/>
                <a:gd name="f130" fmla="*/ f97 1 f60"/>
                <a:gd name="f131" fmla="*/ f98 1 f61"/>
                <a:gd name="f132" fmla="*/ f99 1 f61"/>
                <a:gd name="f133" fmla="*/ f100 1 f60"/>
                <a:gd name="f134" fmla="*/ f101 1 f61"/>
                <a:gd name="f135" fmla="*/ f102 1 f60"/>
                <a:gd name="f136" fmla="*/ f103 1 f61"/>
                <a:gd name="f137" fmla="*/ f104 1 f60"/>
                <a:gd name="f138" fmla="*/ f105 1 f61"/>
                <a:gd name="f139" fmla="*/ f106 1 f60"/>
                <a:gd name="f140" fmla="*/ f107 1 f60"/>
                <a:gd name="f141" fmla="*/ f108 1 f61"/>
                <a:gd name="f142" fmla="*/ f109 1 f60"/>
                <a:gd name="f143" fmla="*/ f110 1 f61"/>
                <a:gd name="f144" fmla="*/ f111 1 f61"/>
                <a:gd name="f145" fmla="*/ f112 1 f61"/>
                <a:gd name="f146" fmla="*/ f113 1 f61"/>
                <a:gd name="f147" fmla="*/ f114 1 f61"/>
                <a:gd name="f148" fmla="*/ f115 1 f61"/>
                <a:gd name="f149" fmla="*/ f116 1 f60"/>
                <a:gd name="f150" fmla="*/ f117 1 f61"/>
                <a:gd name="f151" fmla="*/ f118 1 f60"/>
                <a:gd name="f152" fmla="*/ f119 f55 1"/>
                <a:gd name="f153" fmla="*/ f120 f55 1"/>
                <a:gd name="f154" fmla="*/ f122 f56 1"/>
                <a:gd name="f155" fmla="*/ f121 f56 1"/>
                <a:gd name="f156" fmla="*/ f124 f55 1"/>
                <a:gd name="f157" fmla="*/ f125 f56 1"/>
                <a:gd name="f158" fmla="*/ f126 f55 1"/>
                <a:gd name="f159" fmla="*/ f127 f56 1"/>
                <a:gd name="f160" fmla="*/ f128 f55 1"/>
                <a:gd name="f161" fmla="*/ f129 f56 1"/>
                <a:gd name="f162" fmla="*/ f130 f55 1"/>
                <a:gd name="f163" fmla="*/ f131 f56 1"/>
                <a:gd name="f164" fmla="*/ f132 f56 1"/>
                <a:gd name="f165" fmla="*/ f133 f55 1"/>
                <a:gd name="f166" fmla="*/ f134 f56 1"/>
                <a:gd name="f167" fmla="*/ f135 f55 1"/>
                <a:gd name="f168" fmla="*/ f136 f56 1"/>
                <a:gd name="f169" fmla="*/ f137 f55 1"/>
                <a:gd name="f170" fmla="*/ f138 f56 1"/>
                <a:gd name="f171" fmla="*/ f139 f55 1"/>
                <a:gd name="f172" fmla="*/ f140 f55 1"/>
                <a:gd name="f173" fmla="*/ f141 f56 1"/>
                <a:gd name="f174" fmla="*/ f142 f55 1"/>
                <a:gd name="f175" fmla="*/ f143 f56 1"/>
                <a:gd name="f176" fmla="*/ f144 f56 1"/>
                <a:gd name="f177" fmla="*/ f145 f56 1"/>
                <a:gd name="f178" fmla="*/ f146 f56 1"/>
                <a:gd name="f179" fmla="*/ f147 f56 1"/>
                <a:gd name="f180" fmla="*/ f148 f56 1"/>
                <a:gd name="f181" fmla="*/ f149 f55 1"/>
                <a:gd name="f182" fmla="*/ f150 f56 1"/>
                <a:gd name="f183" fmla="*/ f151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56" y="f157"/>
                </a:cxn>
                <a:cxn ang="f123">
                  <a:pos x="f158" y="f159"/>
                </a:cxn>
                <a:cxn ang="f123">
                  <a:pos x="f160" y="f161"/>
                </a:cxn>
                <a:cxn ang="f123">
                  <a:pos x="f162" y="f163"/>
                </a:cxn>
                <a:cxn ang="f123">
                  <a:pos x="f162" y="f164"/>
                </a:cxn>
                <a:cxn ang="f123">
                  <a:pos x="f165" y="f166"/>
                </a:cxn>
                <a:cxn ang="f123">
                  <a:pos x="f167" y="f168"/>
                </a:cxn>
                <a:cxn ang="f123">
                  <a:pos x="f169" y="f170"/>
                </a:cxn>
                <a:cxn ang="f123">
                  <a:pos x="f171" y="f168"/>
                </a:cxn>
                <a:cxn ang="f123">
                  <a:pos x="f172" y="f173"/>
                </a:cxn>
                <a:cxn ang="f123">
                  <a:pos x="f174" y="f175"/>
                </a:cxn>
                <a:cxn ang="f123">
                  <a:pos x="f174" y="f176"/>
                </a:cxn>
                <a:cxn ang="f123">
                  <a:pos x="f174" y="f177"/>
                </a:cxn>
                <a:cxn ang="f123">
                  <a:pos x="f174" y="f178"/>
                </a:cxn>
                <a:cxn ang="f123">
                  <a:pos x="f174" y="f179"/>
                </a:cxn>
                <a:cxn ang="f123">
                  <a:pos x="f174" y="f180"/>
                </a:cxn>
                <a:cxn ang="f123">
                  <a:pos x="f181" y="f182"/>
                </a:cxn>
                <a:cxn ang="f123">
                  <a:pos x="f183" y="f159"/>
                </a:cxn>
              </a:cxnLst>
              <a:rect l="f152" t="f155" r="f153" b="f154"/>
              <a:pathLst>
                <a:path w="1594846" h="3044131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6" y="f17"/>
                  </a:lnTo>
                  <a:lnTo>
                    <a:pt x="f6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7"/>
                  </a:lnTo>
                  <a:lnTo>
                    <a:pt x="f28" y="f26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5" y="f37"/>
                    <a:pt x="f5" y="f38"/>
                  </a:cubicBezTo>
                  <a:lnTo>
                    <a:pt x="f5" y="f39"/>
                  </a:lnTo>
                  <a:lnTo>
                    <a:pt x="f5" y="f40"/>
                  </a:lnTo>
                  <a:lnTo>
                    <a:pt x="f5" y="f41"/>
                  </a:lnTo>
                  <a:lnTo>
                    <a:pt x="f5" y="f42"/>
                  </a:lnTo>
                  <a:lnTo>
                    <a:pt x="f5" y="f43"/>
                  </a:lnTo>
                  <a:cubicBezTo>
                    <a:pt x="f5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10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5" name="Freeform: Shape 9">
              <a:extLst>
                <a:ext uri="{FF2B5EF4-FFF2-40B4-BE49-F238E27FC236}">
                  <a16:creationId xmlns:a16="http://schemas.microsoft.com/office/drawing/2014/main" id="{9B911663-B5FA-1A2F-07B0-E7935627689C}"/>
                </a:ext>
              </a:extLst>
            </p:cNvPr>
            <p:cNvSpPr/>
            <p:nvPr/>
          </p:nvSpPr>
          <p:spPr>
            <a:xfrm rot="10799991">
              <a:off x="554044" y="4480413"/>
              <a:ext cx="2372218" cy="2371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2900"/>
                <a:gd name="f7" fmla="val 4282434"/>
                <a:gd name="f8" fmla="val 4213242"/>
                <a:gd name="f9" fmla="val 4294511"/>
                <a:gd name="f10" fmla="val 306972"/>
                <a:gd name="f11" fmla="val 4271290"/>
                <a:gd name="f12" fmla="val 481595"/>
                <a:gd name="f13" fmla="val 718910"/>
                <a:gd name="f14" fmla="val 1239964"/>
                <a:gd name="f15" fmla="val 1529878"/>
                <a:gd name="f16" fmla="val 1929088"/>
                <a:gd name="f17" fmla="val 2233475"/>
                <a:gd name="f18" fmla="val 2849584"/>
                <a:gd name="f19" fmla="val 4108103"/>
                <a:gd name="f20" fmla="val 3157966"/>
                <a:gd name="f21" fmla="val 3723546"/>
                <a:gd name="f22" fmla="val 3426862"/>
                <a:gd name="f23" fmla="val 3323617"/>
                <a:gd name="f24" fmla="val 3658565"/>
                <a:gd name="f25" fmla="val 2798672"/>
                <a:gd name="f26" fmla="val 3757725"/>
                <a:gd name="f27" fmla="val 2332829"/>
                <a:gd name="f28" fmla="val 4117718"/>
                <a:gd name="f29" fmla="val 2137940"/>
                <a:gd name="f30" fmla="val 1950069"/>
                <a:gd name="f31" fmla="val 1484225"/>
                <a:gd name="f32" fmla="val 959280"/>
                <a:gd name="f33" fmla="val 559353"/>
                <a:gd name="f34" fmla="val 174796"/>
                <a:gd name="f35" fmla="val 536366"/>
                <a:gd name="f36" fmla="val 10713"/>
                <a:gd name="f37" fmla="val 417185"/>
                <a:gd name="f38" fmla="val 19813"/>
                <a:gd name="f39" fmla="val 133066"/>
                <a:gd name="f40" fmla="val 64279"/>
                <a:gd name="f41" fmla="val 3825"/>
                <a:gd name="f42" fmla="+- 0 0 -90"/>
                <a:gd name="f43" fmla="*/ f3 1 4282900"/>
                <a:gd name="f44" fmla="*/ f4 1 4282434"/>
                <a:gd name="f45" fmla="+- f7 0 f5"/>
                <a:gd name="f46" fmla="+- f6 0 f5"/>
                <a:gd name="f47" fmla="*/ f42 f0 1"/>
                <a:gd name="f48" fmla="*/ f46 1 4282900"/>
                <a:gd name="f49" fmla="*/ f45 1 4282434"/>
                <a:gd name="f50" fmla="*/ 3723546 f46 1"/>
                <a:gd name="f51" fmla="*/ 4282900 f46 1"/>
                <a:gd name="f52" fmla="*/ 2332829 f46 1"/>
                <a:gd name="f53" fmla="*/ 2137940 f46 1"/>
                <a:gd name="f54" fmla="*/ 1950069 f46 1"/>
                <a:gd name="f55" fmla="*/ 559353 f46 1"/>
                <a:gd name="f56" fmla="*/ 0 f46 1"/>
                <a:gd name="f57" fmla="*/ 4213242 f46 1"/>
                <a:gd name="f58" fmla="*/ 64279 f46 1"/>
                <a:gd name="f59" fmla="*/ 0 f45 1"/>
                <a:gd name="f60" fmla="*/ 718910 f45 1"/>
                <a:gd name="f61" fmla="*/ 1239964 f45 1"/>
                <a:gd name="f62" fmla="*/ 1529878 f45 1"/>
                <a:gd name="f63" fmla="*/ 1929088 f45 1"/>
                <a:gd name="f64" fmla="*/ 2233475 f45 1"/>
                <a:gd name="f65" fmla="*/ 3426862 f45 1"/>
                <a:gd name="f66" fmla="*/ 4117718 f45 1"/>
                <a:gd name="f67" fmla="*/ 4282434 f45 1"/>
                <a:gd name="f68" fmla="*/ 536366 f45 1"/>
                <a:gd name="f69" fmla="*/ 3825 f45 1"/>
                <a:gd name="f70" fmla="*/ f47 1 f2"/>
                <a:gd name="f71" fmla="*/ f50 1 4282900"/>
                <a:gd name="f72" fmla="*/ f51 1 4282900"/>
                <a:gd name="f73" fmla="*/ f52 1 4282900"/>
                <a:gd name="f74" fmla="*/ f53 1 4282900"/>
                <a:gd name="f75" fmla="*/ f54 1 4282900"/>
                <a:gd name="f76" fmla="*/ f55 1 4282900"/>
                <a:gd name="f77" fmla="*/ f56 1 4282900"/>
                <a:gd name="f78" fmla="*/ f57 1 4282900"/>
                <a:gd name="f79" fmla="*/ f58 1 4282900"/>
                <a:gd name="f80" fmla="*/ f59 1 4282434"/>
                <a:gd name="f81" fmla="*/ f60 1 4282434"/>
                <a:gd name="f82" fmla="*/ f61 1 4282434"/>
                <a:gd name="f83" fmla="*/ f62 1 4282434"/>
                <a:gd name="f84" fmla="*/ f63 1 4282434"/>
                <a:gd name="f85" fmla="*/ f64 1 4282434"/>
                <a:gd name="f86" fmla="*/ f65 1 4282434"/>
                <a:gd name="f87" fmla="*/ f66 1 4282434"/>
                <a:gd name="f88" fmla="*/ f67 1 4282434"/>
                <a:gd name="f89" fmla="*/ f68 1 4282434"/>
                <a:gd name="f90" fmla="*/ f69 1 4282434"/>
                <a:gd name="f91" fmla="*/ f5 1 f48"/>
                <a:gd name="f92" fmla="*/ f6 1 f48"/>
                <a:gd name="f93" fmla="*/ f5 1 f49"/>
                <a:gd name="f94" fmla="*/ f7 1 f49"/>
                <a:gd name="f95" fmla="+- f70 0 f1"/>
                <a:gd name="f96" fmla="*/ f78 1 f48"/>
                <a:gd name="f97" fmla="*/ f80 1 f49"/>
                <a:gd name="f98" fmla="*/ f72 1 f48"/>
                <a:gd name="f99" fmla="*/ f81 1 f49"/>
                <a:gd name="f100" fmla="*/ f82 1 f49"/>
                <a:gd name="f101" fmla="*/ f83 1 f49"/>
                <a:gd name="f102" fmla="*/ f84 1 f49"/>
                <a:gd name="f103" fmla="*/ f85 1 f49"/>
                <a:gd name="f104" fmla="*/ f71 1 f48"/>
                <a:gd name="f105" fmla="*/ f86 1 f49"/>
                <a:gd name="f106" fmla="*/ f73 1 f48"/>
                <a:gd name="f107" fmla="*/ f87 1 f49"/>
                <a:gd name="f108" fmla="*/ f74 1 f48"/>
                <a:gd name="f109" fmla="*/ f88 1 f49"/>
                <a:gd name="f110" fmla="*/ f75 1 f48"/>
                <a:gd name="f111" fmla="*/ f76 1 f48"/>
                <a:gd name="f112" fmla="*/ f77 1 f48"/>
                <a:gd name="f113" fmla="*/ f89 1 f49"/>
                <a:gd name="f114" fmla="*/ f79 1 f48"/>
                <a:gd name="f115" fmla="*/ f90 1 f49"/>
                <a:gd name="f116" fmla="*/ f91 f43 1"/>
                <a:gd name="f117" fmla="*/ f92 f43 1"/>
                <a:gd name="f118" fmla="*/ f94 f44 1"/>
                <a:gd name="f119" fmla="*/ f93 f44 1"/>
                <a:gd name="f120" fmla="*/ f96 f43 1"/>
                <a:gd name="f121" fmla="*/ f97 f44 1"/>
                <a:gd name="f122" fmla="*/ f98 f43 1"/>
                <a:gd name="f123" fmla="*/ f99 f44 1"/>
                <a:gd name="f124" fmla="*/ f100 f44 1"/>
                <a:gd name="f125" fmla="*/ f101 f44 1"/>
                <a:gd name="f126" fmla="*/ f102 f44 1"/>
                <a:gd name="f127" fmla="*/ f103 f44 1"/>
                <a:gd name="f128" fmla="*/ f104 f43 1"/>
                <a:gd name="f129" fmla="*/ f105 f44 1"/>
                <a:gd name="f130" fmla="*/ f106 f43 1"/>
                <a:gd name="f131" fmla="*/ f107 f44 1"/>
                <a:gd name="f132" fmla="*/ f108 f43 1"/>
                <a:gd name="f133" fmla="*/ f109 f44 1"/>
                <a:gd name="f134" fmla="*/ f110 f43 1"/>
                <a:gd name="f135" fmla="*/ f111 f43 1"/>
                <a:gd name="f136" fmla="*/ f112 f43 1"/>
                <a:gd name="f137" fmla="*/ f113 f44 1"/>
                <a:gd name="f138" fmla="*/ f114 f43 1"/>
                <a:gd name="f139" fmla="*/ f115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20" y="f121"/>
                </a:cxn>
                <a:cxn ang="f95">
                  <a:pos x="f122" y="f123"/>
                </a:cxn>
                <a:cxn ang="f95">
                  <a:pos x="f122" y="f124"/>
                </a:cxn>
                <a:cxn ang="f95">
                  <a:pos x="f122" y="f125"/>
                </a:cxn>
                <a:cxn ang="f95">
                  <a:pos x="f122" y="f126"/>
                </a:cxn>
                <a:cxn ang="f95">
                  <a:pos x="f122" y="f127"/>
                </a:cxn>
                <a:cxn ang="f95">
                  <a:pos x="f128" y="f129"/>
                </a:cxn>
                <a:cxn ang="f95">
                  <a:pos x="f130" y="f131"/>
                </a:cxn>
                <a:cxn ang="f95">
                  <a:pos x="f132" y="f133"/>
                </a:cxn>
                <a:cxn ang="f95">
                  <a:pos x="f134" y="f131"/>
                </a:cxn>
                <a:cxn ang="f95">
                  <a:pos x="f135" y="f129"/>
                </a:cxn>
                <a:cxn ang="f95">
                  <a:pos x="f136" y="f127"/>
                </a:cxn>
                <a:cxn ang="f95">
                  <a:pos x="f136" y="f126"/>
                </a:cxn>
                <a:cxn ang="f95">
                  <a:pos x="f136" y="f125"/>
                </a:cxn>
                <a:cxn ang="f95">
                  <a:pos x="f136" y="f124"/>
                </a:cxn>
                <a:cxn ang="f95">
                  <a:pos x="f136" y="f123"/>
                </a:cxn>
                <a:cxn ang="f95">
                  <a:pos x="f136" y="f137"/>
                </a:cxn>
                <a:cxn ang="f95">
                  <a:pos x="f138" y="f139"/>
                </a:cxn>
              </a:cxnLst>
              <a:rect l="f116" t="f119" r="f117" b="f118"/>
              <a:pathLst>
                <a:path w="4282900" h="4282434">
                  <a:moveTo>
                    <a:pt x="f8" y="f5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6" y="f14"/>
                  </a:lnTo>
                  <a:lnTo>
                    <a:pt x="f6" y="f15"/>
                  </a:lnTo>
                  <a:lnTo>
                    <a:pt x="f6" y="f16"/>
                  </a:lnTo>
                  <a:lnTo>
                    <a:pt x="f6" y="f17"/>
                  </a:lnTo>
                  <a:cubicBezTo>
                    <a:pt x="f6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7"/>
                  </a:lnTo>
                  <a:lnTo>
                    <a:pt x="f30" y="f28"/>
                  </a:lnTo>
                  <a:cubicBezTo>
                    <a:pt x="f31" y="f26"/>
                    <a:pt x="f32" y="f24"/>
                    <a:pt x="f33" y="f22"/>
                  </a:cubicBezTo>
                  <a:cubicBezTo>
                    <a:pt x="f34" y="f20"/>
                    <a:pt x="f5" y="f18"/>
                    <a:pt x="f5" y="f17"/>
                  </a:cubicBezTo>
                  <a:lnTo>
                    <a:pt x="f5" y="f16"/>
                  </a:lnTo>
                  <a:lnTo>
                    <a:pt x="f5" y="f15"/>
                  </a:lnTo>
                  <a:lnTo>
                    <a:pt x="f5" y="f14"/>
                  </a:lnTo>
                  <a:lnTo>
                    <a:pt x="f5" y="f13"/>
                  </a:lnTo>
                  <a:lnTo>
                    <a:pt x="f5" y="f35"/>
                  </a:lnTo>
                  <a:cubicBezTo>
                    <a:pt x="f36" y="f37"/>
                    <a:pt x="f38" y="f39"/>
                    <a:pt x="f40" y="f41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6" name="Freeform: Shape 10">
              <a:extLst>
                <a:ext uri="{FF2B5EF4-FFF2-40B4-BE49-F238E27FC236}">
                  <a16:creationId xmlns:a16="http://schemas.microsoft.com/office/drawing/2014/main" id="{443AE86C-B66F-8B45-08AA-40B3E0EA4DCE}"/>
                </a:ext>
              </a:extLst>
            </p:cNvPr>
            <p:cNvSpPr/>
            <p:nvPr/>
          </p:nvSpPr>
          <p:spPr>
            <a:xfrm rot="10799991">
              <a:off x="741" y="1827053"/>
              <a:ext cx="1654606" cy="3209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87296"/>
                <a:gd name="f7" fmla="val 5795027"/>
                <a:gd name="f8" fmla="val 2955049"/>
                <a:gd name="f9" fmla="val 5266109"/>
                <a:gd name="f10" fmla="val 2737194"/>
                <a:gd name="f11" fmla="val 5332489"/>
                <a:gd name="f12" fmla="val 2474819"/>
                <a:gd name="f13" fmla="val 5542158"/>
                <a:gd name="f14" fmla="val 2332829"/>
                <a:gd name="f15" fmla="val 5630311"/>
                <a:gd name="f16" fmla="val 2137940"/>
                <a:gd name="f17" fmla="val 1950069"/>
                <a:gd name="f18" fmla="val 1484225"/>
                <a:gd name="f19" fmla="val 5270318"/>
                <a:gd name="f20" fmla="val 959280"/>
                <a:gd name="f21" fmla="val 5171158"/>
                <a:gd name="f22" fmla="val 559353"/>
                <a:gd name="f23" fmla="val 4939455"/>
                <a:gd name="f24" fmla="val 174796"/>
                <a:gd name="f25" fmla="val 4670559"/>
                <a:gd name="f26" fmla="val 4362177"/>
                <a:gd name="f27" fmla="val 3746068"/>
                <a:gd name="f28" fmla="val 3441681"/>
                <a:gd name="f29" fmla="val 3042471"/>
                <a:gd name="f30" fmla="val 2752557"/>
                <a:gd name="f31" fmla="val 2231503"/>
                <a:gd name="f32" fmla="val 2048959"/>
                <a:gd name="f33" fmla="val 1432851"/>
                <a:gd name="f34" fmla="val 174797"/>
                <a:gd name="f35" fmla="val 1124469"/>
                <a:gd name="f36" fmla="val 559354"/>
                <a:gd name="f37" fmla="val 855573"/>
                <a:gd name="f38" fmla="val 959283"/>
                <a:gd name="f39" fmla="val 623869"/>
                <a:gd name="f40" fmla="val 1484227"/>
                <a:gd name="f41" fmla="val 524709"/>
                <a:gd name="f42" fmla="val 1950071"/>
                <a:gd name="f43" fmla="val 164715"/>
                <a:gd name="f44" fmla="val 2144960"/>
                <a:gd name="f45" fmla="val 2332832"/>
                <a:gd name="f46" fmla="val 2471387"/>
                <a:gd name="f47" fmla="val 252054"/>
                <a:gd name="f48" fmla="val 2755510"/>
                <a:gd name="f49" fmla="val 441908"/>
                <a:gd name="f50" fmla="val 557051"/>
                <a:gd name="f51" fmla="+- 0 0 -90"/>
                <a:gd name="f52" fmla="*/ f3 1 2987296"/>
                <a:gd name="f53" fmla="*/ f4 1 5795027"/>
                <a:gd name="f54" fmla="+- f7 0 f5"/>
                <a:gd name="f55" fmla="+- f6 0 f5"/>
                <a:gd name="f56" fmla="*/ f51 f0 1"/>
                <a:gd name="f57" fmla="*/ f55 1 2987296"/>
                <a:gd name="f58" fmla="*/ f54 1 5795027"/>
                <a:gd name="f59" fmla="*/ 0 f54 1"/>
                <a:gd name="f60" fmla="*/ 164715 f54 1"/>
                <a:gd name="f61" fmla="*/ 855573 f54 1"/>
                <a:gd name="f62" fmla="*/ 2048959 f54 1"/>
                <a:gd name="f63" fmla="*/ 2231503 f54 1"/>
                <a:gd name="f64" fmla="*/ 2752557 f54 1"/>
                <a:gd name="f65" fmla="*/ 3042471 f54 1"/>
                <a:gd name="f66" fmla="*/ 3441681 f54 1"/>
                <a:gd name="f67" fmla="*/ 3746068 f54 1"/>
                <a:gd name="f68" fmla="*/ 4939455 f54 1"/>
                <a:gd name="f69" fmla="*/ 5630311 f54 1"/>
                <a:gd name="f70" fmla="*/ 5795027 f54 1"/>
                <a:gd name="f71" fmla="*/ 5266109 f54 1"/>
                <a:gd name="f72" fmla="*/ 2955049 f55 1"/>
                <a:gd name="f73" fmla="*/ 2332829 f55 1"/>
                <a:gd name="f74" fmla="*/ 2137940 f55 1"/>
                <a:gd name="f75" fmla="*/ 1950069 f55 1"/>
                <a:gd name="f76" fmla="*/ 559353 f55 1"/>
                <a:gd name="f77" fmla="*/ 0 f55 1"/>
                <a:gd name="f78" fmla="*/ 559354 f55 1"/>
                <a:gd name="f79" fmla="*/ 1950071 f55 1"/>
                <a:gd name="f80" fmla="*/ 2144960 f55 1"/>
                <a:gd name="f81" fmla="*/ 2332832 f55 1"/>
                <a:gd name="f82" fmla="*/ 2987296 f55 1"/>
                <a:gd name="f83" fmla="*/ 557051 f54 1"/>
                <a:gd name="f84" fmla="*/ f56 1 f2"/>
                <a:gd name="f85" fmla="*/ f59 1 5795027"/>
                <a:gd name="f86" fmla="*/ f60 1 5795027"/>
                <a:gd name="f87" fmla="*/ f61 1 5795027"/>
                <a:gd name="f88" fmla="*/ f62 1 5795027"/>
                <a:gd name="f89" fmla="*/ f63 1 5795027"/>
                <a:gd name="f90" fmla="*/ f64 1 5795027"/>
                <a:gd name="f91" fmla="*/ f65 1 5795027"/>
                <a:gd name="f92" fmla="*/ f66 1 5795027"/>
                <a:gd name="f93" fmla="*/ f67 1 5795027"/>
                <a:gd name="f94" fmla="*/ f68 1 5795027"/>
                <a:gd name="f95" fmla="*/ f69 1 5795027"/>
                <a:gd name="f96" fmla="*/ f70 1 5795027"/>
                <a:gd name="f97" fmla="*/ f71 1 5795027"/>
                <a:gd name="f98" fmla="*/ f72 1 2987296"/>
                <a:gd name="f99" fmla="*/ f73 1 2987296"/>
                <a:gd name="f100" fmla="*/ f74 1 2987296"/>
                <a:gd name="f101" fmla="*/ f75 1 2987296"/>
                <a:gd name="f102" fmla="*/ f76 1 2987296"/>
                <a:gd name="f103" fmla="*/ f77 1 2987296"/>
                <a:gd name="f104" fmla="*/ f78 1 2987296"/>
                <a:gd name="f105" fmla="*/ f79 1 2987296"/>
                <a:gd name="f106" fmla="*/ f80 1 2987296"/>
                <a:gd name="f107" fmla="*/ f81 1 2987296"/>
                <a:gd name="f108" fmla="*/ f82 1 2987296"/>
                <a:gd name="f109" fmla="*/ f83 1 5795027"/>
                <a:gd name="f110" fmla="*/ f5 1 f57"/>
                <a:gd name="f111" fmla="*/ f6 1 f57"/>
                <a:gd name="f112" fmla="*/ f5 1 f58"/>
                <a:gd name="f113" fmla="*/ f7 1 f58"/>
                <a:gd name="f114" fmla="+- f84 0 f1"/>
                <a:gd name="f115" fmla="*/ f98 1 f57"/>
                <a:gd name="f116" fmla="*/ f97 1 f58"/>
                <a:gd name="f117" fmla="*/ f99 1 f57"/>
                <a:gd name="f118" fmla="*/ f95 1 f58"/>
                <a:gd name="f119" fmla="*/ f100 1 f57"/>
                <a:gd name="f120" fmla="*/ f96 1 f58"/>
                <a:gd name="f121" fmla="*/ f101 1 f57"/>
                <a:gd name="f122" fmla="*/ f102 1 f57"/>
                <a:gd name="f123" fmla="*/ f94 1 f58"/>
                <a:gd name="f124" fmla="*/ f103 1 f57"/>
                <a:gd name="f125" fmla="*/ f93 1 f58"/>
                <a:gd name="f126" fmla="*/ f92 1 f58"/>
                <a:gd name="f127" fmla="*/ f91 1 f58"/>
                <a:gd name="f128" fmla="*/ f90 1 f58"/>
                <a:gd name="f129" fmla="*/ f89 1 f58"/>
                <a:gd name="f130" fmla="*/ f88 1 f58"/>
                <a:gd name="f131" fmla="*/ f104 1 f57"/>
                <a:gd name="f132" fmla="*/ f87 1 f58"/>
                <a:gd name="f133" fmla="*/ f105 1 f57"/>
                <a:gd name="f134" fmla="*/ f86 1 f58"/>
                <a:gd name="f135" fmla="*/ f106 1 f57"/>
                <a:gd name="f136" fmla="*/ f85 1 f58"/>
                <a:gd name="f137" fmla="*/ f107 1 f57"/>
                <a:gd name="f138" fmla="*/ f108 1 f57"/>
                <a:gd name="f139" fmla="*/ f109 1 f58"/>
                <a:gd name="f140" fmla="*/ f110 f52 1"/>
                <a:gd name="f141" fmla="*/ f111 f52 1"/>
                <a:gd name="f142" fmla="*/ f113 f53 1"/>
                <a:gd name="f143" fmla="*/ f112 f53 1"/>
                <a:gd name="f144" fmla="*/ f115 f52 1"/>
                <a:gd name="f145" fmla="*/ f116 f53 1"/>
                <a:gd name="f146" fmla="*/ f117 f52 1"/>
                <a:gd name="f147" fmla="*/ f118 f53 1"/>
                <a:gd name="f148" fmla="*/ f119 f52 1"/>
                <a:gd name="f149" fmla="*/ f120 f53 1"/>
                <a:gd name="f150" fmla="*/ f121 f52 1"/>
                <a:gd name="f151" fmla="*/ f122 f52 1"/>
                <a:gd name="f152" fmla="*/ f123 f53 1"/>
                <a:gd name="f153" fmla="*/ f124 f52 1"/>
                <a:gd name="f154" fmla="*/ f125 f53 1"/>
                <a:gd name="f155" fmla="*/ f126 f53 1"/>
                <a:gd name="f156" fmla="*/ f127 f53 1"/>
                <a:gd name="f157" fmla="*/ f128 f53 1"/>
                <a:gd name="f158" fmla="*/ f129 f53 1"/>
                <a:gd name="f159" fmla="*/ f130 f53 1"/>
                <a:gd name="f160" fmla="*/ f131 f52 1"/>
                <a:gd name="f161" fmla="*/ f132 f53 1"/>
                <a:gd name="f162" fmla="*/ f133 f52 1"/>
                <a:gd name="f163" fmla="*/ f134 f53 1"/>
                <a:gd name="f164" fmla="*/ f135 f52 1"/>
                <a:gd name="f165" fmla="*/ f136 f53 1"/>
                <a:gd name="f166" fmla="*/ f137 f52 1"/>
                <a:gd name="f167" fmla="*/ f138 f52 1"/>
                <a:gd name="f168" fmla="*/ f139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44" y="f145"/>
                </a:cxn>
                <a:cxn ang="f114">
                  <a:pos x="f146" y="f147"/>
                </a:cxn>
                <a:cxn ang="f114">
                  <a:pos x="f148" y="f149"/>
                </a:cxn>
                <a:cxn ang="f114">
                  <a:pos x="f150" y="f147"/>
                </a:cxn>
                <a:cxn ang="f114">
                  <a:pos x="f151" y="f152"/>
                </a:cxn>
                <a:cxn ang="f114">
                  <a:pos x="f153" y="f154"/>
                </a:cxn>
                <a:cxn ang="f114">
                  <a:pos x="f153" y="f155"/>
                </a:cxn>
                <a:cxn ang="f114">
                  <a:pos x="f153" y="f156"/>
                </a:cxn>
                <a:cxn ang="f114">
                  <a:pos x="f153" y="f157"/>
                </a:cxn>
                <a:cxn ang="f114">
                  <a:pos x="f153" y="f158"/>
                </a:cxn>
                <a:cxn ang="f114">
                  <a:pos x="f153" y="f159"/>
                </a:cxn>
                <a:cxn ang="f114">
                  <a:pos x="f160" y="f161"/>
                </a:cxn>
                <a:cxn ang="f114">
                  <a:pos x="f162" y="f163"/>
                </a:cxn>
                <a:cxn ang="f114">
                  <a:pos x="f164" y="f165"/>
                </a:cxn>
                <a:cxn ang="f114">
                  <a:pos x="f166" y="f163"/>
                </a:cxn>
                <a:cxn ang="f114">
                  <a:pos x="f167" y="f168"/>
                </a:cxn>
              </a:cxnLst>
              <a:rect l="f140" t="f143" r="f141" b="f142"/>
              <a:pathLst>
                <a:path w="2987296" h="57950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7"/>
                  </a:lnTo>
                  <a:lnTo>
                    <a:pt x="f17" y="f15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5" y="f26"/>
                    <a:pt x="f5" y="f27"/>
                  </a:cubicBezTo>
                  <a:lnTo>
                    <a:pt x="f5" y="f28"/>
                  </a:lnTo>
                  <a:lnTo>
                    <a:pt x="f5" y="f29"/>
                  </a:lnTo>
                  <a:lnTo>
                    <a:pt x="f5" y="f30"/>
                  </a:lnTo>
                  <a:lnTo>
                    <a:pt x="f5" y="f31"/>
                  </a:lnTo>
                  <a:lnTo>
                    <a:pt x="f5" y="f32"/>
                  </a:lnTo>
                  <a:cubicBezTo>
                    <a:pt x="f5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5"/>
                  </a:lnTo>
                  <a:lnTo>
                    <a:pt x="f45" y="f43"/>
                  </a:lnTo>
                  <a:cubicBezTo>
                    <a:pt x="f46" y="f47"/>
                    <a:pt x="f48" y="f49"/>
                    <a:pt x="f6" y="f50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</p:grpSp>
      <p:sp>
        <p:nvSpPr>
          <p:cNvPr id="7" name="Vertical Title 1">
            <a:extLst>
              <a:ext uri="{FF2B5EF4-FFF2-40B4-BE49-F238E27FC236}">
                <a16:creationId xmlns:a16="http://schemas.microsoft.com/office/drawing/2014/main" id="{9E4D3048-0BE4-B690-660C-EE055D0720C6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9131033" y="866256"/>
            <a:ext cx="2222769" cy="5310707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" name="Vertical Text Placeholder 2">
            <a:extLst>
              <a:ext uri="{FF2B5EF4-FFF2-40B4-BE49-F238E27FC236}">
                <a16:creationId xmlns:a16="http://schemas.microsoft.com/office/drawing/2014/main" id="{9590D34A-197C-99AA-D2BB-A8E42531205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866256"/>
            <a:ext cx="8164284" cy="5310707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8DF0CEB-0DB8-7447-BF4C-6169A40631E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4541EC6-6B20-47E8-8FC2-51184ACEC60C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8A8BB1B-0F4B-14EB-2061-16DC9DD884D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8D201C9-F36E-C204-3D6B-6CF58DF37F1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1A4B333-8FA5-47B3-9A64-BD126E571D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951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4A77F-C339-7591-A5CA-D8E520F847F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1A814-0134-C3E0-CAF8-EB2D32C6445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D82AC-080C-1FBF-58E0-511A04CA8C6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324534-2DB1-464C-8427-BB7F8EA8CD88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C72C6-2F6D-64B3-B115-D5470AE4132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FFE7A-EFA7-F13C-899A-B7E96EF8FE9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414E36B-D710-40B9-88D4-2A2C4435E20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0266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09E6A-8406-22D0-2702-A679C9397B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883225"/>
            <a:ext cx="8214183" cy="3303132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4CF55-8BBB-21AF-6A01-BFEEF713BF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5295903"/>
            <a:ext cx="8214183" cy="793754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C71FE-E2AF-749B-E584-CE88A9D4CD2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F5EA39-92F7-407B-9DB4-15E91413E54A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00F85-2A5A-596F-A099-88D3F34D8D8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B403F-41EC-6D2F-D2EB-ED0F954DF32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ECB970-7436-4C4A-B137-C89FDB2DB26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815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D9CC8-16FB-34B0-B9D3-43E7E30EE89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A589F-8B97-4719-9777-DD7531B633A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966749" y="2250795"/>
            <a:ext cx="4445895" cy="375267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A420A-8E8B-4F90-1B2A-407271C35EE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5597170" y="2250795"/>
            <a:ext cx="4445895" cy="375267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43A168-FC0C-3A4D-57ED-F62D39C564E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B2E3C19-2533-4D37-B968-AE23957D0E55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5301F-69D6-F716-5852-A6A4E54DF54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F2F3E9-922E-4BA6-A83B-4E824650EE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953E60A-A61E-4B8D-8600-3A325D4DA6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9530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51A02-A257-9695-C12A-206B2D361F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6749" y="960120"/>
            <a:ext cx="9196925" cy="106070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640E8-7C7C-AE18-02D7-9AC4A4E5DC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67151" y="2062840"/>
            <a:ext cx="4445895" cy="781894"/>
          </a:xfrm>
        </p:spPr>
        <p:txBody>
          <a:bodyPr anchor="b"/>
          <a:lstStyle>
            <a:lvl1pPr marL="0" indent="0">
              <a:buNone/>
              <a:defRPr sz="1800" b="1" cap="all" spc="3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B51D4F-DA7D-2E1E-1613-9892F592A570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966749" y="2882838"/>
            <a:ext cx="4446644" cy="334379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477B1-D5E3-FBC4-9C03-1BDA0E8A3CC2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5725277" y="2062840"/>
            <a:ext cx="4467794" cy="781894"/>
          </a:xfrm>
        </p:spPr>
        <p:txBody>
          <a:bodyPr anchor="b"/>
          <a:lstStyle>
            <a:lvl1pPr marL="0" indent="0">
              <a:buNone/>
              <a:defRPr sz="1800" b="1" cap="all" spc="3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27AF0A-15E4-4057-35BB-EFE5D30DB934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5724866" y="2882838"/>
            <a:ext cx="4468544" cy="334379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B7DEB8-B599-BA7C-AED6-C8CCE1E6638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73B70BD-00E0-4705-AD58-B993F1BE5B56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A8FB63-2F13-28FF-D0EF-400AC4D20FB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3C547A-35DA-837A-0FC2-329D648B931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475BEFD-AB6E-43C8-99CF-65836EC75F5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30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0D32C-F64F-F06B-E9AD-317E45C69CA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DA7A16-935D-880B-8913-5755EB407B6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5EB9539-FFFF-4582-8C8E-FF49EEBE0E0D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8FFD50-307C-2C11-C195-0C997AB74D9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931620-51F8-237B-C0A3-517A48BCBFD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97169E6-93D5-464C-8B9E-EF6E799EFFB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723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677886-4FA3-F1ED-FB58-4B8F6DEF453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611497B-E42D-44D5-BD82-2EF97869F3D6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303315-AFD7-FC40-8BC3-C7DD6AA51C8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EDA08-869C-1E64-A9C4-C63D2E6EDC1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8D33BE-826F-431F-9558-BF544BCFFFA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79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6B0D9-D82C-E8D9-096E-2A60535D85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1094015"/>
            <a:ext cx="3932240" cy="1436915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66778-B8CD-9A9B-8751-69F1611C9C8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1094015"/>
            <a:ext cx="6172200" cy="476703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EC9776-69C7-DDAB-52E6-A89852CF9A3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618009"/>
            <a:ext cx="3932240" cy="32509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C99B0-82A7-5456-30A2-E4ECEBAFF71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8D5829D-0511-407C-8AE1-2ACD364098E7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87891-CD88-37C9-95D4-1C34BFDC6A4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5200FE-9D31-8D56-24D3-81B34F396DC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DE0F849-51AF-4927-A848-19B12A136E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24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2E377-F44A-5018-FEFD-44A4D5EDA0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1065120"/>
            <a:ext cx="3932240" cy="1465801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EB8A3D-EB3C-150C-C426-311A1C2BE831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2DB82D-8F70-FC3E-FC42-747D28132F66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618009"/>
            <a:ext cx="3932240" cy="325097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A52DD6-E3C6-90CF-3C52-3F1E4D0EAF9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AAA465-1385-459F-BB98-4FB10219C4BF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1A4186-E2EC-0D9E-7376-9ECCD3F1299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54DCA-2C55-4BC1-C50D-A789323B168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7E1053F-668E-4C6B-A66A-805E79E747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62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">
            <a:extLst>
              <a:ext uri="{FF2B5EF4-FFF2-40B4-BE49-F238E27FC236}">
                <a16:creationId xmlns:a16="http://schemas.microsoft.com/office/drawing/2014/main" id="{A28F2180-5BB6-DA77-8058-0A484120A0A4}"/>
              </a:ext>
            </a:extLst>
          </p:cNvPr>
          <p:cNvGrpSpPr/>
          <p:nvPr/>
        </p:nvGrpSpPr>
        <p:grpSpPr>
          <a:xfrm>
            <a:off x="9265697" y="2029"/>
            <a:ext cx="2926299" cy="5030910"/>
            <a:chOff x="9265697" y="2029"/>
            <a:chExt cx="2926299" cy="5030910"/>
          </a:xfrm>
        </p:grpSpPr>
        <p:sp>
          <p:nvSpPr>
            <p:cNvPr id="3" name="Freeform: Shape 7">
              <a:extLst>
                <a:ext uri="{FF2B5EF4-FFF2-40B4-BE49-F238E27FC236}">
                  <a16:creationId xmlns:a16="http://schemas.microsoft.com/office/drawing/2014/main" id="{66EC23E2-1E3B-706C-3518-DCBB3CBE39A6}"/>
                </a:ext>
              </a:extLst>
            </p:cNvPr>
            <p:cNvSpPr/>
            <p:nvPr/>
          </p:nvSpPr>
          <p:spPr>
            <a:xfrm>
              <a:off x="9326907" y="2029"/>
              <a:ext cx="2249808" cy="22947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9810"/>
                <a:gd name="f7" fmla="val 2294745"/>
                <a:gd name="f8" fmla="val 49162"/>
                <a:gd name="f9" fmla="val 2200648"/>
                <a:gd name="f10" fmla="val 2210105"/>
                <a:gd name="f11" fmla="val 23601"/>
                <a:gd name="f12" fmla="val 2236898"/>
                <a:gd name="f13" fmla="val 106934"/>
                <a:gd name="f14" fmla="val 205568"/>
                <a:gd name="f15" fmla="val 326934"/>
                <a:gd name="f16" fmla="val 422824"/>
                <a:gd name="f17" fmla="val 696534"/>
                <a:gd name="f18" fmla="val 848826"/>
                <a:gd name="f19" fmla="val 1058531"/>
                <a:gd name="f20" fmla="val 1218426"/>
                <a:gd name="f21" fmla="val 1542068"/>
                <a:gd name="f22" fmla="val 2157989"/>
                <a:gd name="f23" fmla="val 1704061"/>
                <a:gd name="f24" fmla="val 1955981"/>
                <a:gd name="f25" fmla="val 1845313"/>
                <a:gd name="f26" fmla="val 1745898"/>
                <a:gd name="f27" fmla="val 1967026"/>
                <a:gd name="f28" fmla="val 1470144"/>
                <a:gd name="f29" fmla="val 2019115"/>
                <a:gd name="f30" fmla="val 1225437"/>
                <a:gd name="f31" fmla="val 2208220"/>
                <a:gd name="f32" fmla="val 1123061"/>
                <a:gd name="f33" fmla="val 1024372"/>
                <a:gd name="f34" fmla="val 779664"/>
                <a:gd name="f35" fmla="val 503910"/>
                <a:gd name="f36" fmla="val 293828"/>
                <a:gd name="f37" fmla="val 91820"/>
                <a:gd name="f38" fmla="val 12912"/>
                <a:gd name="f39" fmla="val 39705"/>
                <a:gd name="f40" fmla="+- 0 0 -90"/>
                <a:gd name="f41" fmla="*/ f3 1 2249810"/>
                <a:gd name="f42" fmla="*/ f4 1 2294745"/>
                <a:gd name="f43" fmla="+- f7 0 f5"/>
                <a:gd name="f44" fmla="+- f6 0 f5"/>
                <a:gd name="f45" fmla="*/ f40 f0 1"/>
                <a:gd name="f46" fmla="*/ f44 1 2249810"/>
                <a:gd name="f47" fmla="*/ f43 1 2294745"/>
                <a:gd name="f48" fmla="*/ 49162 f44 1"/>
                <a:gd name="f49" fmla="*/ 0 f43 1"/>
                <a:gd name="f50" fmla="*/ 2200648 f44 1"/>
                <a:gd name="f51" fmla="*/ 2210105 f44 1"/>
                <a:gd name="f52" fmla="*/ 23601 f43 1"/>
                <a:gd name="f53" fmla="*/ 2249810 f44 1"/>
                <a:gd name="f54" fmla="*/ 326934 f43 1"/>
                <a:gd name="f55" fmla="*/ 422824 f43 1"/>
                <a:gd name="f56" fmla="*/ 696534 f43 1"/>
                <a:gd name="f57" fmla="*/ 848826 f43 1"/>
                <a:gd name="f58" fmla="*/ 1058531 f43 1"/>
                <a:gd name="f59" fmla="*/ 1218426 f43 1"/>
                <a:gd name="f60" fmla="*/ 1955981 f44 1"/>
                <a:gd name="f61" fmla="*/ 1845313 f43 1"/>
                <a:gd name="f62" fmla="*/ 1225437 f44 1"/>
                <a:gd name="f63" fmla="*/ 2208220 f43 1"/>
                <a:gd name="f64" fmla="*/ 1123061 f44 1"/>
                <a:gd name="f65" fmla="*/ 2294745 f43 1"/>
                <a:gd name="f66" fmla="*/ 1024372 f44 1"/>
                <a:gd name="f67" fmla="*/ 293828 f44 1"/>
                <a:gd name="f68" fmla="*/ 0 f44 1"/>
                <a:gd name="f69" fmla="*/ 39705 f44 1"/>
                <a:gd name="f70" fmla="*/ f45 1 f2"/>
                <a:gd name="f71" fmla="*/ f48 1 2249810"/>
                <a:gd name="f72" fmla="*/ f49 1 2294745"/>
                <a:gd name="f73" fmla="*/ f50 1 2249810"/>
                <a:gd name="f74" fmla="*/ f51 1 2249810"/>
                <a:gd name="f75" fmla="*/ f52 1 2294745"/>
                <a:gd name="f76" fmla="*/ f53 1 2249810"/>
                <a:gd name="f77" fmla="*/ f54 1 2294745"/>
                <a:gd name="f78" fmla="*/ f55 1 2294745"/>
                <a:gd name="f79" fmla="*/ f56 1 2294745"/>
                <a:gd name="f80" fmla="*/ f57 1 2294745"/>
                <a:gd name="f81" fmla="*/ f58 1 2294745"/>
                <a:gd name="f82" fmla="*/ f59 1 2294745"/>
                <a:gd name="f83" fmla="*/ f60 1 2249810"/>
                <a:gd name="f84" fmla="*/ f61 1 2294745"/>
                <a:gd name="f85" fmla="*/ f62 1 2249810"/>
                <a:gd name="f86" fmla="*/ f63 1 2294745"/>
                <a:gd name="f87" fmla="*/ f64 1 2249810"/>
                <a:gd name="f88" fmla="*/ f65 1 2294745"/>
                <a:gd name="f89" fmla="*/ f66 1 2249810"/>
                <a:gd name="f90" fmla="*/ f67 1 2249810"/>
                <a:gd name="f91" fmla="*/ f68 1 2249810"/>
                <a:gd name="f92" fmla="*/ f69 1 2249810"/>
                <a:gd name="f93" fmla="*/ f5 1 f46"/>
                <a:gd name="f94" fmla="*/ f6 1 f46"/>
                <a:gd name="f95" fmla="*/ f5 1 f47"/>
                <a:gd name="f96" fmla="*/ f7 1 f47"/>
                <a:gd name="f97" fmla="+- f70 0 f1"/>
                <a:gd name="f98" fmla="*/ f71 1 f46"/>
                <a:gd name="f99" fmla="*/ f72 1 f47"/>
                <a:gd name="f100" fmla="*/ f73 1 f46"/>
                <a:gd name="f101" fmla="*/ f74 1 f46"/>
                <a:gd name="f102" fmla="*/ f75 1 f47"/>
                <a:gd name="f103" fmla="*/ f76 1 f46"/>
                <a:gd name="f104" fmla="*/ f77 1 f47"/>
                <a:gd name="f105" fmla="*/ f78 1 f47"/>
                <a:gd name="f106" fmla="*/ f79 1 f47"/>
                <a:gd name="f107" fmla="*/ f80 1 f47"/>
                <a:gd name="f108" fmla="*/ f81 1 f47"/>
                <a:gd name="f109" fmla="*/ f82 1 f47"/>
                <a:gd name="f110" fmla="*/ f83 1 f46"/>
                <a:gd name="f111" fmla="*/ f84 1 f47"/>
                <a:gd name="f112" fmla="*/ f85 1 f46"/>
                <a:gd name="f113" fmla="*/ f86 1 f47"/>
                <a:gd name="f114" fmla="*/ f87 1 f46"/>
                <a:gd name="f115" fmla="*/ f88 1 f47"/>
                <a:gd name="f116" fmla="*/ f89 1 f46"/>
                <a:gd name="f117" fmla="*/ f90 1 f46"/>
                <a:gd name="f118" fmla="*/ f91 1 f46"/>
                <a:gd name="f119" fmla="*/ f92 1 f46"/>
                <a:gd name="f120" fmla="*/ f93 f41 1"/>
                <a:gd name="f121" fmla="*/ f94 f41 1"/>
                <a:gd name="f122" fmla="*/ f96 f42 1"/>
                <a:gd name="f123" fmla="*/ f95 f42 1"/>
                <a:gd name="f124" fmla="*/ f98 f41 1"/>
                <a:gd name="f125" fmla="*/ f99 f42 1"/>
                <a:gd name="f126" fmla="*/ f100 f41 1"/>
                <a:gd name="f127" fmla="*/ f101 f41 1"/>
                <a:gd name="f128" fmla="*/ f102 f42 1"/>
                <a:gd name="f129" fmla="*/ f103 f41 1"/>
                <a:gd name="f130" fmla="*/ f104 f42 1"/>
                <a:gd name="f131" fmla="*/ f105 f42 1"/>
                <a:gd name="f132" fmla="*/ f106 f42 1"/>
                <a:gd name="f133" fmla="*/ f107 f42 1"/>
                <a:gd name="f134" fmla="*/ f108 f42 1"/>
                <a:gd name="f135" fmla="*/ f109 f42 1"/>
                <a:gd name="f136" fmla="*/ f110 f41 1"/>
                <a:gd name="f137" fmla="*/ f111 f42 1"/>
                <a:gd name="f138" fmla="*/ f112 f41 1"/>
                <a:gd name="f139" fmla="*/ f113 f42 1"/>
                <a:gd name="f140" fmla="*/ f114 f41 1"/>
                <a:gd name="f141" fmla="*/ f115 f42 1"/>
                <a:gd name="f142" fmla="*/ f116 f41 1"/>
                <a:gd name="f143" fmla="*/ f117 f41 1"/>
                <a:gd name="f144" fmla="*/ f118 f41 1"/>
                <a:gd name="f145" fmla="*/ f11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24" y="f125"/>
                </a:cxn>
                <a:cxn ang="f97">
                  <a:pos x="f126" y="f125"/>
                </a:cxn>
                <a:cxn ang="f97">
                  <a:pos x="f127" y="f128"/>
                </a:cxn>
                <a:cxn ang="f97">
                  <a:pos x="f129" y="f130"/>
                </a:cxn>
                <a:cxn ang="f97">
                  <a:pos x="f129" y="f131"/>
                </a:cxn>
                <a:cxn ang="f97">
                  <a:pos x="f129" y="f132"/>
                </a:cxn>
                <a:cxn ang="f97">
                  <a:pos x="f129" y="f133"/>
                </a:cxn>
                <a:cxn ang="f97">
                  <a:pos x="f129" y="f134"/>
                </a:cxn>
                <a:cxn ang="f97">
                  <a:pos x="f129" y="f135"/>
                </a:cxn>
                <a:cxn ang="f97">
                  <a:pos x="f136" y="f137"/>
                </a:cxn>
                <a:cxn ang="f97">
                  <a:pos x="f138" y="f139"/>
                </a:cxn>
                <a:cxn ang="f97">
                  <a:pos x="f140" y="f141"/>
                </a:cxn>
                <a:cxn ang="f97">
                  <a:pos x="f142" y="f139"/>
                </a:cxn>
                <a:cxn ang="f97">
                  <a:pos x="f143" y="f137"/>
                </a:cxn>
                <a:cxn ang="f97">
                  <a:pos x="f144" y="f135"/>
                </a:cxn>
                <a:cxn ang="f97">
                  <a:pos x="f144" y="f134"/>
                </a:cxn>
                <a:cxn ang="f97">
                  <a:pos x="f144" y="f133"/>
                </a:cxn>
                <a:cxn ang="f97">
                  <a:pos x="f144" y="f132"/>
                </a:cxn>
                <a:cxn ang="f97">
                  <a:pos x="f144" y="f131"/>
                </a:cxn>
                <a:cxn ang="f97">
                  <a:pos x="f144" y="f130"/>
                </a:cxn>
                <a:cxn ang="f97">
                  <a:pos x="f145" y="f128"/>
                </a:cxn>
              </a:cxnLst>
              <a:rect l="f120" t="f123" r="f121" b="f122"/>
              <a:pathLst>
                <a:path w="2249810" h="2294745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cubicBezTo>
                    <a:pt x="f12" y="f13"/>
                    <a:pt x="f6" y="f14"/>
                    <a:pt x="f6" y="f15"/>
                  </a:cubicBezTo>
                  <a:lnTo>
                    <a:pt x="f6" y="f16"/>
                  </a:lnTo>
                  <a:lnTo>
                    <a:pt x="f6" y="f17"/>
                  </a:lnTo>
                  <a:lnTo>
                    <a:pt x="f6" y="f18"/>
                  </a:lnTo>
                  <a:lnTo>
                    <a:pt x="f6" y="f19"/>
                  </a:lnTo>
                  <a:lnTo>
                    <a:pt x="f6" y="f20"/>
                  </a:lnTo>
                  <a:cubicBezTo>
                    <a:pt x="f6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7"/>
                  </a:lnTo>
                  <a:lnTo>
                    <a:pt x="f33" y="f31"/>
                  </a:lnTo>
                  <a:cubicBezTo>
                    <a:pt x="f34" y="f29"/>
                    <a:pt x="f35" y="f27"/>
                    <a:pt x="f36" y="f25"/>
                  </a:cubicBezTo>
                  <a:cubicBezTo>
                    <a:pt x="f37" y="f23"/>
                    <a:pt x="f5" y="f21"/>
                    <a:pt x="f5" y="f20"/>
                  </a:cubicBezTo>
                  <a:lnTo>
                    <a:pt x="f5" y="f19"/>
                  </a:lnTo>
                  <a:lnTo>
                    <a:pt x="f5" y="f18"/>
                  </a:lnTo>
                  <a:lnTo>
                    <a:pt x="f5" y="f17"/>
                  </a:lnTo>
                  <a:lnTo>
                    <a:pt x="f5" y="f16"/>
                  </a:lnTo>
                  <a:lnTo>
                    <a:pt x="f5" y="f15"/>
                  </a:lnTo>
                  <a:cubicBezTo>
                    <a:pt x="f5" y="f14"/>
                    <a:pt x="f38" y="f13"/>
                    <a:pt x="f39" y="f11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4" name="Freeform: Shape 8">
              <a:extLst>
                <a:ext uri="{FF2B5EF4-FFF2-40B4-BE49-F238E27FC236}">
                  <a16:creationId xmlns:a16="http://schemas.microsoft.com/office/drawing/2014/main" id="{F07AED60-7BB0-09DF-5BA5-9AAAF9396F96}"/>
                </a:ext>
              </a:extLst>
            </p:cNvPr>
            <p:cNvSpPr/>
            <p:nvPr/>
          </p:nvSpPr>
          <p:spPr>
            <a:xfrm>
              <a:off x="10597155" y="1907346"/>
              <a:ext cx="1594841" cy="3044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4846"/>
                <a:gd name="f7" fmla="val 3044131"/>
                <a:gd name="f8" fmla="val 1126749"/>
                <a:gd name="f9" fmla="val 1225438"/>
                <a:gd name="f10" fmla="val 86525"/>
                <a:gd name="f11" fmla="val 1286615"/>
                <a:gd name="f12" fmla="val 133801"/>
                <a:gd name="f13" fmla="val 1349732"/>
                <a:gd name="f14" fmla="val 172514"/>
                <a:gd name="f15" fmla="val 1413279"/>
                <a:gd name="f16" fmla="val 205892"/>
                <a:gd name="f17" fmla="val 289191"/>
                <a:gd name="f18" fmla="val 2754939"/>
                <a:gd name="f19" fmla="val 1413277"/>
                <a:gd name="f20" fmla="val 2838239"/>
                <a:gd name="f21" fmla="val 1349730"/>
                <a:gd name="f22" fmla="val 2871617"/>
                <a:gd name="f23" fmla="val 1286613"/>
                <a:gd name="f24" fmla="val 2910330"/>
                <a:gd name="f25" fmla="val 1225436"/>
                <a:gd name="f26" fmla="val 2957606"/>
                <a:gd name="f27" fmla="val 1123061"/>
                <a:gd name="f28" fmla="val 1024372"/>
                <a:gd name="f29" fmla="val 779664"/>
                <a:gd name="f30" fmla="val 2768501"/>
                <a:gd name="f31" fmla="val 503910"/>
                <a:gd name="f32" fmla="val 2716412"/>
                <a:gd name="f33" fmla="val 293828"/>
                <a:gd name="f34" fmla="val 2594699"/>
                <a:gd name="f35" fmla="val 91820"/>
                <a:gd name="f36" fmla="val 2453447"/>
                <a:gd name="f37" fmla="val 2291454"/>
                <a:gd name="f38" fmla="val 1967812"/>
                <a:gd name="f39" fmla="val 1807917"/>
                <a:gd name="f40" fmla="val 1598212"/>
                <a:gd name="f41" fmla="val 1445920"/>
                <a:gd name="f42" fmla="val 1172210"/>
                <a:gd name="f43" fmla="val 1076320"/>
                <a:gd name="f44" fmla="val 752678"/>
                <a:gd name="f45" fmla="val 91821"/>
                <a:gd name="f46" fmla="val 590684"/>
                <a:gd name="f47" fmla="val 293829"/>
                <a:gd name="f48" fmla="val 449433"/>
                <a:gd name="f49" fmla="val 503912"/>
                <a:gd name="f50" fmla="val 327719"/>
                <a:gd name="f51" fmla="val 779665"/>
                <a:gd name="f52" fmla="val 275630"/>
                <a:gd name="f53" fmla="val 1024374"/>
                <a:gd name="f54" fmla="+- 0 0 -90"/>
                <a:gd name="f55" fmla="*/ f3 1 1594846"/>
                <a:gd name="f56" fmla="*/ f4 1 3044131"/>
                <a:gd name="f57" fmla="+- f7 0 f5"/>
                <a:gd name="f58" fmla="+- f6 0 f5"/>
                <a:gd name="f59" fmla="*/ f54 f0 1"/>
                <a:gd name="f60" fmla="*/ f58 1 1594846"/>
                <a:gd name="f61" fmla="*/ f57 1 3044131"/>
                <a:gd name="f62" fmla="*/ 1126749 f58 1"/>
                <a:gd name="f63" fmla="*/ 0 f57 1"/>
                <a:gd name="f64" fmla="*/ 1225438 f58 1"/>
                <a:gd name="f65" fmla="*/ 86525 f57 1"/>
                <a:gd name="f66" fmla="*/ 1413279 f58 1"/>
                <a:gd name="f67" fmla="*/ 205892 f57 1"/>
                <a:gd name="f68" fmla="*/ 1594846 f58 1"/>
                <a:gd name="f69" fmla="*/ 289191 f57 1"/>
                <a:gd name="f70" fmla="*/ 2754939 f57 1"/>
                <a:gd name="f71" fmla="*/ 1413277 f58 1"/>
                <a:gd name="f72" fmla="*/ 2838239 f57 1"/>
                <a:gd name="f73" fmla="*/ 1225436 f58 1"/>
                <a:gd name="f74" fmla="*/ 2957606 f57 1"/>
                <a:gd name="f75" fmla="*/ 1123061 f58 1"/>
                <a:gd name="f76" fmla="*/ 3044131 f57 1"/>
                <a:gd name="f77" fmla="*/ 1024372 f58 1"/>
                <a:gd name="f78" fmla="*/ 293828 f58 1"/>
                <a:gd name="f79" fmla="*/ 2594699 f57 1"/>
                <a:gd name="f80" fmla="*/ 0 f58 1"/>
                <a:gd name="f81" fmla="*/ 1967812 f57 1"/>
                <a:gd name="f82" fmla="*/ 1807917 f57 1"/>
                <a:gd name="f83" fmla="*/ 1598212 f57 1"/>
                <a:gd name="f84" fmla="*/ 1445920 f57 1"/>
                <a:gd name="f85" fmla="*/ 1172210 f57 1"/>
                <a:gd name="f86" fmla="*/ 1076320 f57 1"/>
                <a:gd name="f87" fmla="*/ 293829 f58 1"/>
                <a:gd name="f88" fmla="*/ 449433 f57 1"/>
                <a:gd name="f89" fmla="*/ 1024374 f58 1"/>
                <a:gd name="f90" fmla="*/ f59 1 f2"/>
                <a:gd name="f91" fmla="*/ f62 1 1594846"/>
                <a:gd name="f92" fmla="*/ f63 1 3044131"/>
                <a:gd name="f93" fmla="*/ f64 1 1594846"/>
                <a:gd name="f94" fmla="*/ f65 1 3044131"/>
                <a:gd name="f95" fmla="*/ f66 1 1594846"/>
                <a:gd name="f96" fmla="*/ f67 1 3044131"/>
                <a:gd name="f97" fmla="*/ f68 1 1594846"/>
                <a:gd name="f98" fmla="*/ f69 1 3044131"/>
                <a:gd name="f99" fmla="*/ f70 1 3044131"/>
                <a:gd name="f100" fmla="*/ f71 1 1594846"/>
                <a:gd name="f101" fmla="*/ f72 1 3044131"/>
                <a:gd name="f102" fmla="*/ f73 1 1594846"/>
                <a:gd name="f103" fmla="*/ f74 1 3044131"/>
                <a:gd name="f104" fmla="*/ f75 1 1594846"/>
                <a:gd name="f105" fmla="*/ f76 1 3044131"/>
                <a:gd name="f106" fmla="*/ f77 1 1594846"/>
                <a:gd name="f107" fmla="*/ f78 1 1594846"/>
                <a:gd name="f108" fmla="*/ f79 1 3044131"/>
                <a:gd name="f109" fmla="*/ f80 1 1594846"/>
                <a:gd name="f110" fmla="*/ f81 1 3044131"/>
                <a:gd name="f111" fmla="*/ f82 1 3044131"/>
                <a:gd name="f112" fmla="*/ f83 1 3044131"/>
                <a:gd name="f113" fmla="*/ f84 1 3044131"/>
                <a:gd name="f114" fmla="*/ f85 1 3044131"/>
                <a:gd name="f115" fmla="*/ f86 1 3044131"/>
                <a:gd name="f116" fmla="*/ f87 1 1594846"/>
                <a:gd name="f117" fmla="*/ f88 1 3044131"/>
                <a:gd name="f118" fmla="*/ f89 1 1594846"/>
                <a:gd name="f119" fmla="*/ f5 1 f60"/>
                <a:gd name="f120" fmla="*/ f6 1 f60"/>
                <a:gd name="f121" fmla="*/ f5 1 f61"/>
                <a:gd name="f122" fmla="*/ f7 1 f61"/>
                <a:gd name="f123" fmla="+- f90 0 f1"/>
                <a:gd name="f124" fmla="*/ f91 1 f60"/>
                <a:gd name="f125" fmla="*/ f92 1 f61"/>
                <a:gd name="f126" fmla="*/ f93 1 f60"/>
                <a:gd name="f127" fmla="*/ f94 1 f61"/>
                <a:gd name="f128" fmla="*/ f95 1 f60"/>
                <a:gd name="f129" fmla="*/ f96 1 f61"/>
                <a:gd name="f130" fmla="*/ f97 1 f60"/>
                <a:gd name="f131" fmla="*/ f98 1 f61"/>
                <a:gd name="f132" fmla="*/ f99 1 f61"/>
                <a:gd name="f133" fmla="*/ f100 1 f60"/>
                <a:gd name="f134" fmla="*/ f101 1 f61"/>
                <a:gd name="f135" fmla="*/ f102 1 f60"/>
                <a:gd name="f136" fmla="*/ f103 1 f61"/>
                <a:gd name="f137" fmla="*/ f104 1 f60"/>
                <a:gd name="f138" fmla="*/ f105 1 f61"/>
                <a:gd name="f139" fmla="*/ f106 1 f60"/>
                <a:gd name="f140" fmla="*/ f107 1 f60"/>
                <a:gd name="f141" fmla="*/ f108 1 f61"/>
                <a:gd name="f142" fmla="*/ f109 1 f60"/>
                <a:gd name="f143" fmla="*/ f110 1 f61"/>
                <a:gd name="f144" fmla="*/ f111 1 f61"/>
                <a:gd name="f145" fmla="*/ f112 1 f61"/>
                <a:gd name="f146" fmla="*/ f113 1 f61"/>
                <a:gd name="f147" fmla="*/ f114 1 f61"/>
                <a:gd name="f148" fmla="*/ f115 1 f61"/>
                <a:gd name="f149" fmla="*/ f116 1 f60"/>
                <a:gd name="f150" fmla="*/ f117 1 f61"/>
                <a:gd name="f151" fmla="*/ f118 1 f60"/>
                <a:gd name="f152" fmla="*/ f119 f55 1"/>
                <a:gd name="f153" fmla="*/ f120 f55 1"/>
                <a:gd name="f154" fmla="*/ f122 f56 1"/>
                <a:gd name="f155" fmla="*/ f121 f56 1"/>
                <a:gd name="f156" fmla="*/ f124 f55 1"/>
                <a:gd name="f157" fmla="*/ f125 f56 1"/>
                <a:gd name="f158" fmla="*/ f126 f55 1"/>
                <a:gd name="f159" fmla="*/ f127 f56 1"/>
                <a:gd name="f160" fmla="*/ f128 f55 1"/>
                <a:gd name="f161" fmla="*/ f129 f56 1"/>
                <a:gd name="f162" fmla="*/ f130 f55 1"/>
                <a:gd name="f163" fmla="*/ f131 f56 1"/>
                <a:gd name="f164" fmla="*/ f132 f56 1"/>
                <a:gd name="f165" fmla="*/ f133 f55 1"/>
                <a:gd name="f166" fmla="*/ f134 f56 1"/>
                <a:gd name="f167" fmla="*/ f135 f55 1"/>
                <a:gd name="f168" fmla="*/ f136 f56 1"/>
                <a:gd name="f169" fmla="*/ f137 f55 1"/>
                <a:gd name="f170" fmla="*/ f138 f56 1"/>
                <a:gd name="f171" fmla="*/ f139 f55 1"/>
                <a:gd name="f172" fmla="*/ f140 f55 1"/>
                <a:gd name="f173" fmla="*/ f141 f56 1"/>
                <a:gd name="f174" fmla="*/ f142 f55 1"/>
                <a:gd name="f175" fmla="*/ f143 f56 1"/>
                <a:gd name="f176" fmla="*/ f144 f56 1"/>
                <a:gd name="f177" fmla="*/ f145 f56 1"/>
                <a:gd name="f178" fmla="*/ f146 f56 1"/>
                <a:gd name="f179" fmla="*/ f147 f56 1"/>
                <a:gd name="f180" fmla="*/ f148 f56 1"/>
                <a:gd name="f181" fmla="*/ f149 f55 1"/>
                <a:gd name="f182" fmla="*/ f150 f56 1"/>
                <a:gd name="f183" fmla="*/ f151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56" y="f157"/>
                </a:cxn>
                <a:cxn ang="f123">
                  <a:pos x="f158" y="f159"/>
                </a:cxn>
                <a:cxn ang="f123">
                  <a:pos x="f160" y="f161"/>
                </a:cxn>
                <a:cxn ang="f123">
                  <a:pos x="f162" y="f163"/>
                </a:cxn>
                <a:cxn ang="f123">
                  <a:pos x="f162" y="f164"/>
                </a:cxn>
                <a:cxn ang="f123">
                  <a:pos x="f165" y="f166"/>
                </a:cxn>
                <a:cxn ang="f123">
                  <a:pos x="f167" y="f168"/>
                </a:cxn>
                <a:cxn ang="f123">
                  <a:pos x="f169" y="f170"/>
                </a:cxn>
                <a:cxn ang="f123">
                  <a:pos x="f171" y="f168"/>
                </a:cxn>
                <a:cxn ang="f123">
                  <a:pos x="f172" y="f173"/>
                </a:cxn>
                <a:cxn ang="f123">
                  <a:pos x="f174" y="f175"/>
                </a:cxn>
                <a:cxn ang="f123">
                  <a:pos x="f174" y="f176"/>
                </a:cxn>
                <a:cxn ang="f123">
                  <a:pos x="f174" y="f177"/>
                </a:cxn>
                <a:cxn ang="f123">
                  <a:pos x="f174" y="f178"/>
                </a:cxn>
                <a:cxn ang="f123">
                  <a:pos x="f174" y="f179"/>
                </a:cxn>
                <a:cxn ang="f123">
                  <a:pos x="f174" y="f180"/>
                </a:cxn>
                <a:cxn ang="f123">
                  <a:pos x="f181" y="f182"/>
                </a:cxn>
                <a:cxn ang="f123">
                  <a:pos x="f183" y="f159"/>
                </a:cxn>
              </a:cxnLst>
              <a:rect l="f152" t="f155" r="f153" b="f154"/>
              <a:pathLst>
                <a:path w="1594846" h="3044131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6" y="f17"/>
                  </a:lnTo>
                  <a:lnTo>
                    <a:pt x="f6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7"/>
                  </a:lnTo>
                  <a:lnTo>
                    <a:pt x="f28" y="f26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5" y="f37"/>
                    <a:pt x="f5" y="f38"/>
                  </a:cubicBezTo>
                  <a:lnTo>
                    <a:pt x="f5" y="f39"/>
                  </a:lnTo>
                  <a:lnTo>
                    <a:pt x="f5" y="f40"/>
                  </a:lnTo>
                  <a:lnTo>
                    <a:pt x="f5" y="f41"/>
                  </a:lnTo>
                  <a:lnTo>
                    <a:pt x="f5" y="f42"/>
                  </a:lnTo>
                  <a:lnTo>
                    <a:pt x="f5" y="f43"/>
                  </a:lnTo>
                  <a:cubicBezTo>
                    <a:pt x="f5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10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5" name="Freeform: Shape 9">
              <a:extLst>
                <a:ext uri="{FF2B5EF4-FFF2-40B4-BE49-F238E27FC236}">
                  <a16:creationId xmlns:a16="http://schemas.microsoft.com/office/drawing/2014/main" id="{8F411281-2A38-F164-986F-B0148E3D858B}"/>
                </a:ext>
              </a:extLst>
            </p:cNvPr>
            <p:cNvSpPr/>
            <p:nvPr/>
          </p:nvSpPr>
          <p:spPr>
            <a:xfrm>
              <a:off x="9265697" y="7626"/>
              <a:ext cx="2372218" cy="2371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2900"/>
                <a:gd name="f7" fmla="val 4282434"/>
                <a:gd name="f8" fmla="val 4213242"/>
                <a:gd name="f9" fmla="val 4294511"/>
                <a:gd name="f10" fmla="val 306972"/>
                <a:gd name="f11" fmla="val 4271290"/>
                <a:gd name="f12" fmla="val 481595"/>
                <a:gd name="f13" fmla="val 718910"/>
                <a:gd name="f14" fmla="val 1239964"/>
                <a:gd name="f15" fmla="val 1529878"/>
                <a:gd name="f16" fmla="val 1929088"/>
                <a:gd name="f17" fmla="val 2233475"/>
                <a:gd name="f18" fmla="val 2849584"/>
                <a:gd name="f19" fmla="val 4108103"/>
                <a:gd name="f20" fmla="val 3157966"/>
                <a:gd name="f21" fmla="val 3723546"/>
                <a:gd name="f22" fmla="val 3426862"/>
                <a:gd name="f23" fmla="val 3323617"/>
                <a:gd name="f24" fmla="val 3658565"/>
                <a:gd name="f25" fmla="val 2798672"/>
                <a:gd name="f26" fmla="val 3757725"/>
                <a:gd name="f27" fmla="val 2332829"/>
                <a:gd name="f28" fmla="val 4117718"/>
                <a:gd name="f29" fmla="val 2137940"/>
                <a:gd name="f30" fmla="val 1950069"/>
                <a:gd name="f31" fmla="val 1484225"/>
                <a:gd name="f32" fmla="val 959280"/>
                <a:gd name="f33" fmla="val 559353"/>
                <a:gd name="f34" fmla="val 174796"/>
                <a:gd name="f35" fmla="val 536366"/>
                <a:gd name="f36" fmla="val 10713"/>
                <a:gd name="f37" fmla="val 417185"/>
                <a:gd name="f38" fmla="val 19813"/>
                <a:gd name="f39" fmla="val 133066"/>
                <a:gd name="f40" fmla="val 64279"/>
                <a:gd name="f41" fmla="val 3825"/>
                <a:gd name="f42" fmla="+- 0 0 -90"/>
                <a:gd name="f43" fmla="*/ f3 1 4282900"/>
                <a:gd name="f44" fmla="*/ f4 1 4282434"/>
                <a:gd name="f45" fmla="+- f7 0 f5"/>
                <a:gd name="f46" fmla="+- f6 0 f5"/>
                <a:gd name="f47" fmla="*/ f42 f0 1"/>
                <a:gd name="f48" fmla="*/ f46 1 4282900"/>
                <a:gd name="f49" fmla="*/ f45 1 4282434"/>
                <a:gd name="f50" fmla="*/ 3723546 f46 1"/>
                <a:gd name="f51" fmla="*/ 4282900 f46 1"/>
                <a:gd name="f52" fmla="*/ 2332829 f46 1"/>
                <a:gd name="f53" fmla="*/ 2137940 f46 1"/>
                <a:gd name="f54" fmla="*/ 1950069 f46 1"/>
                <a:gd name="f55" fmla="*/ 559353 f46 1"/>
                <a:gd name="f56" fmla="*/ 0 f46 1"/>
                <a:gd name="f57" fmla="*/ 4213242 f46 1"/>
                <a:gd name="f58" fmla="*/ 64279 f46 1"/>
                <a:gd name="f59" fmla="*/ 0 f45 1"/>
                <a:gd name="f60" fmla="*/ 718910 f45 1"/>
                <a:gd name="f61" fmla="*/ 1239964 f45 1"/>
                <a:gd name="f62" fmla="*/ 1529878 f45 1"/>
                <a:gd name="f63" fmla="*/ 1929088 f45 1"/>
                <a:gd name="f64" fmla="*/ 2233475 f45 1"/>
                <a:gd name="f65" fmla="*/ 3426862 f45 1"/>
                <a:gd name="f66" fmla="*/ 4117718 f45 1"/>
                <a:gd name="f67" fmla="*/ 4282434 f45 1"/>
                <a:gd name="f68" fmla="*/ 536366 f45 1"/>
                <a:gd name="f69" fmla="*/ 3825 f45 1"/>
                <a:gd name="f70" fmla="*/ f47 1 f2"/>
                <a:gd name="f71" fmla="*/ f50 1 4282900"/>
                <a:gd name="f72" fmla="*/ f51 1 4282900"/>
                <a:gd name="f73" fmla="*/ f52 1 4282900"/>
                <a:gd name="f74" fmla="*/ f53 1 4282900"/>
                <a:gd name="f75" fmla="*/ f54 1 4282900"/>
                <a:gd name="f76" fmla="*/ f55 1 4282900"/>
                <a:gd name="f77" fmla="*/ f56 1 4282900"/>
                <a:gd name="f78" fmla="*/ f57 1 4282900"/>
                <a:gd name="f79" fmla="*/ f58 1 4282900"/>
                <a:gd name="f80" fmla="*/ f59 1 4282434"/>
                <a:gd name="f81" fmla="*/ f60 1 4282434"/>
                <a:gd name="f82" fmla="*/ f61 1 4282434"/>
                <a:gd name="f83" fmla="*/ f62 1 4282434"/>
                <a:gd name="f84" fmla="*/ f63 1 4282434"/>
                <a:gd name="f85" fmla="*/ f64 1 4282434"/>
                <a:gd name="f86" fmla="*/ f65 1 4282434"/>
                <a:gd name="f87" fmla="*/ f66 1 4282434"/>
                <a:gd name="f88" fmla="*/ f67 1 4282434"/>
                <a:gd name="f89" fmla="*/ f68 1 4282434"/>
                <a:gd name="f90" fmla="*/ f69 1 4282434"/>
                <a:gd name="f91" fmla="*/ f5 1 f48"/>
                <a:gd name="f92" fmla="*/ f6 1 f48"/>
                <a:gd name="f93" fmla="*/ f5 1 f49"/>
                <a:gd name="f94" fmla="*/ f7 1 f49"/>
                <a:gd name="f95" fmla="+- f70 0 f1"/>
                <a:gd name="f96" fmla="*/ f78 1 f48"/>
                <a:gd name="f97" fmla="*/ f80 1 f49"/>
                <a:gd name="f98" fmla="*/ f72 1 f48"/>
                <a:gd name="f99" fmla="*/ f81 1 f49"/>
                <a:gd name="f100" fmla="*/ f82 1 f49"/>
                <a:gd name="f101" fmla="*/ f83 1 f49"/>
                <a:gd name="f102" fmla="*/ f84 1 f49"/>
                <a:gd name="f103" fmla="*/ f85 1 f49"/>
                <a:gd name="f104" fmla="*/ f71 1 f48"/>
                <a:gd name="f105" fmla="*/ f86 1 f49"/>
                <a:gd name="f106" fmla="*/ f73 1 f48"/>
                <a:gd name="f107" fmla="*/ f87 1 f49"/>
                <a:gd name="f108" fmla="*/ f74 1 f48"/>
                <a:gd name="f109" fmla="*/ f88 1 f49"/>
                <a:gd name="f110" fmla="*/ f75 1 f48"/>
                <a:gd name="f111" fmla="*/ f76 1 f48"/>
                <a:gd name="f112" fmla="*/ f77 1 f48"/>
                <a:gd name="f113" fmla="*/ f89 1 f49"/>
                <a:gd name="f114" fmla="*/ f79 1 f48"/>
                <a:gd name="f115" fmla="*/ f90 1 f49"/>
                <a:gd name="f116" fmla="*/ f91 f43 1"/>
                <a:gd name="f117" fmla="*/ f92 f43 1"/>
                <a:gd name="f118" fmla="*/ f94 f44 1"/>
                <a:gd name="f119" fmla="*/ f93 f44 1"/>
                <a:gd name="f120" fmla="*/ f96 f43 1"/>
                <a:gd name="f121" fmla="*/ f97 f44 1"/>
                <a:gd name="f122" fmla="*/ f98 f43 1"/>
                <a:gd name="f123" fmla="*/ f99 f44 1"/>
                <a:gd name="f124" fmla="*/ f100 f44 1"/>
                <a:gd name="f125" fmla="*/ f101 f44 1"/>
                <a:gd name="f126" fmla="*/ f102 f44 1"/>
                <a:gd name="f127" fmla="*/ f103 f44 1"/>
                <a:gd name="f128" fmla="*/ f104 f43 1"/>
                <a:gd name="f129" fmla="*/ f105 f44 1"/>
                <a:gd name="f130" fmla="*/ f106 f43 1"/>
                <a:gd name="f131" fmla="*/ f107 f44 1"/>
                <a:gd name="f132" fmla="*/ f108 f43 1"/>
                <a:gd name="f133" fmla="*/ f109 f44 1"/>
                <a:gd name="f134" fmla="*/ f110 f43 1"/>
                <a:gd name="f135" fmla="*/ f111 f43 1"/>
                <a:gd name="f136" fmla="*/ f112 f43 1"/>
                <a:gd name="f137" fmla="*/ f113 f44 1"/>
                <a:gd name="f138" fmla="*/ f114 f43 1"/>
                <a:gd name="f139" fmla="*/ f115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20" y="f121"/>
                </a:cxn>
                <a:cxn ang="f95">
                  <a:pos x="f122" y="f123"/>
                </a:cxn>
                <a:cxn ang="f95">
                  <a:pos x="f122" y="f124"/>
                </a:cxn>
                <a:cxn ang="f95">
                  <a:pos x="f122" y="f125"/>
                </a:cxn>
                <a:cxn ang="f95">
                  <a:pos x="f122" y="f126"/>
                </a:cxn>
                <a:cxn ang="f95">
                  <a:pos x="f122" y="f127"/>
                </a:cxn>
                <a:cxn ang="f95">
                  <a:pos x="f128" y="f129"/>
                </a:cxn>
                <a:cxn ang="f95">
                  <a:pos x="f130" y="f131"/>
                </a:cxn>
                <a:cxn ang="f95">
                  <a:pos x="f132" y="f133"/>
                </a:cxn>
                <a:cxn ang="f95">
                  <a:pos x="f134" y="f131"/>
                </a:cxn>
                <a:cxn ang="f95">
                  <a:pos x="f135" y="f129"/>
                </a:cxn>
                <a:cxn ang="f95">
                  <a:pos x="f136" y="f127"/>
                </a:cxn>
                <a:cxn ang="f95">
                  <a:pos x="f136" y="f126"/>
                </a:cxn>
                <a:cxn ang="f95">
                  <a:pos x="f136" y="f125"/>
                </a:cxn>
                <a:cxn ang="f95">
                  <a:pos x="f136" y="f124"/>
                </a:cxn>
                <a:cxn ang="f95">
                  <a:pos x="f136" y="f123"/>
                </a:cxn>
                <a:cxn ang="f95">
                  <a:pos x="f136" y="f137"/>
                </a:cxn>
                <a:cxn ang="f95">
                  <a:pos x="f138" y="f139"/>
                </a:cxn>
              </a:cxnLst>
              <a:rect l="f116" t="f119" r="f117" b="f118"/>
              <a:pathLst>
                <a:path w="4282900" h="4282434">
                  <a:moveTo>
                    <a:pt x="f8" y="f5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6" y="f14"/>
                  </a:lnTo>
                  <a:lnTo>
                    <a:pt x="f6" y="f15"/>
                  </a:lnTo>
                  <a:lnTo>
                    <a:pt x="f6" y="f16"/>
                  </a:lnTo>
                  <a:lnTo>
                    <a:pt x="f6" y="f17"/>
                  </a:lnTo>
                  <a:cubicBezTo>
                    <a:pt x="f6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7"/>
                  </a:lnTo>
                  <a:lnTo>
                    <a:pt x="f30" y="f28"/>
                  </a:lnTo>
                  <a:cubicBezTo>
                    <a:pt x="f31" y="f26"/>
                    <a:pt x="f32" y="f24"/>
                    <a:pt x="f33" y="f22"/>
                  </a:cubicBezTo>
                  <a:cubicBezTo>
                    <a:pt x="f34" y="f20"/>
                    <a:pt x="f5" y="f18"/>
                    <a:pt x="f5" y="f17"/>
                  </a:cubicBezTo>
                  <a:lnTo>
                    <a:pt x="f5" y="f16"/>
                  </a:lnTo>
                  <a:lnTo>
                    <a:pt x="f5" y="f15"/>
                  </a:lnTo>
                  <a:lnTo>
                    <a:pt x="f5" y="f14"/>
                  </a:lnTo>
                  <a:lnTo>
                    <a:pt x="f5" y="f13"/>
                  </a:lnTo>
                  <a:lnTo>
                    <a:pt x="f5" y="f35"/>
                  </a:lnTo>
                  <a:cubicBezTo>
                    <a:pt x="f36" y="f37"/>
                    <a:pt x="f38" y="f39"/>
                    <a:pt x="f40" y="f41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6" name="Freeform: Shape 10">
              <a:extLst>
                <a:ext uri="{FF2B5EF4-FFF2-40B4-BE49-F238E27FC236}">
                  <a16:creationId xmlns:a16="http://schemas.microsoft.com/office/drawing/2014/main" id="{9822589B-2B4D-0AE4-F1D7-4841632875A3}"/>
                </a:ext>
              </a:extLst>
            </p:cNvPr>
            <p:cNvSpPr/>
            <p:nvPr/>
          </p:nvSpPr>
          <p:spPr>
            <a:xfrm>
              <a:off x="10536649" y="1823185"/>
              <a:ext cx="1654606" cy="3209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87296"/>
                <a:gd name="f7" fmla="val 5795027"/>
                <a:gd name="f8" fmla="val 2955049"/>
                <a:gd name="f9" fmla="val 5266109"/>
                <a:gd name="f10" fmla="val 2737194"/>
                <a:gd name="f11" fmla="val 5332489"/>
                <a:gd name="f12" fmla="val 2474819"/>
                <a:gd name="f13" fmla="val 5542158"/>
                <a:gd name="f14" fmla="val 2332829"/>
                <a:gd name="f15" fmla="val 5630311"/>
                <a:gd name="f16" fmla="val 2137940"/>
                <a:gd name="f17" fmla="val 1950069"/>
                <a:gd name="f18" fmla="val 1484225"/>
                <a:gd name="f19" fmla="val 5270318"/>
                <a:gd name="f20" fmla="val 959280"/>
                <a:gd name="f21" fmla="val 5171158"/>
                <a:gd name="f22" fmla="val 559353"/>
                <a:gd name="f23" fmla="val 4939455"/>
                <a:gd name="f24" fmla="val 174796"/>
                <a:gd name="f25" fmla="val 4670559"/>
                <a:gd name="f26" fmla="val 4362177"/>
                <a:gd name="f27" fmla="val 3746068"/>
                <a:gd name="f28" fmla="val 3441681"/>
                <a:gd name="f29" fmla="val 3042471"/>
                <a:gd name="f30" fmla="val 2752557"/>
                <a:gd name="f31" fmla="val 2231503"/>
                <a:gd name="f32" fmla="val 2048959"/>
                <a:gd name="f33" fmla="val 1432851"/>
                <a:gd name="f34" fmla="val 174797"/>
                <a:gd name="f35" fmla="val 1124469"/>
                <a:gd name="f36" fmla="val 559354"/>
                <a:gd name="f37" fmla="val 855573"/>
                <a:gd name="f38" fmla="val 959283"/>
                <a:gd name="f39" fmla="val 623869"/>
                <a:gd name="f40" fmla="val 1484227"/>
                <a:gd name="f41" fmla="val 524709"/>
                <a:gd name="f42" fmla="val 1950071"/>
                <a:gd name="f43" fmla="val 164715"/>
                <a:gd name="f44" fmla="val 2144960"/>
                <a:gd name="f45" fmla="val 2332832"/>
                <a:gd name="f46" fmla="val 2471387"/>
                <a:gd name="f47" fmla="val 252054"/>
                <a:gd name="f48" fmla="val 2755510"/>
                <a:gd name="f49" fmla="val 441908"/>
                <a:gd name="f50" fmla="val 557051"/>
                <a:gd name="f51" fmla="+- 0 0 -90"/>
                <a:gd name="f52" fmla="*/ f3 1 2987296"/>
                <a:gd name="f53" fmla="*/ f4 1 5795027"/>
                <a:gd name="f54" fmla="+- f7 0 f5"/>
                <a:gd name="f55" fmla="+- f6 0 f5"/>
                <a:gd name="f56" fmla="*/ f51 f0 1"/>
                <a:gd name="f57" fmla="*/ f55 1 2987296"/>
                <a:gd name="f58" fmla="*/ f54 1 5795027"/>
                <a:gd name="f59" fmla="*/ 0 f54 1"/>
                <a:gd name="f60" fmla="*/ 164715 f54 1"/>
                <a:gd name="f61" fmla="*/ 855573 f54 1"/>
                <a:gd name="f62" fmla="*/ 2048959 f54 1"/>
                <a:gd name="f63" fmla="*/ 2231503 f54 1"/>
                <a:gd name="f64" fmla="*/ 2752557 f54 1"/>
                <a:gd name="f65" fmla="*/ 3042471 f54 1"/>
                <a:gd name="f66" fmla="*/ 3441681 f54 1"/>
                <a:gd name="f67" fmla="*/ 3746068 f54 1"/>
                <a:gd name="f68" fmla="*/ 4939455 f54 1"/>
                <a:gd name="f69" fmla="*/ 5630311 f54 1"/>
                <a:gd name="f70" fmla="*/ 5795027 f54 1"/>
                <a:gd name="f71" fmla="*/ 5266109 f54 1"/>
                <a:gd name="f72" fmla="*/ 2955049 f55 1"/>
                <a:gd name="f73" fmla="*/ 2332829 f55 1"/>
                <a:gd name="f74" fmla="*/ 2137940 f55 1"/>
                <a:gd name="f75" fmla="*/ 1950069 f55 1"/>
                <a:gd name="f76" fmla="*/ 559353 f55 1"/>
                <a:gd name="f77" fmla="*/ 0 f55 1"/>
                <a:gd name="f78" fmla="*/ 559354 f55 1"/>
                <a:gd name="f79" fmla="*/ 1950071 f55 1"/>
                <a:gd name="f80" fmla="*/ 2144960 f55 1"/>
                <a:gd name="f81" fmla="*/ 2332832 f55 1"/>
                <a:gd name="f82" fmla="*/ 2987296 f55 1"/>
                <a:gd name="f83" fmla="*/ 557051 f54 1"/>
                <a:gd name="f84" fmla="*/ f56 1 f2"/>
                <a:gd name="f85" fmla="*/ f59 1 5795027"/>
                <a:gd name="f86" fmla="*/ f60 1 5795027"/>
                <a:gd name="f87" fmla="*/ f61 1 5795027"/>
                <a:gd name="f88" fmla="*/ f62 1 5795027"/>
                <a:gd name="f89" fmla="*/ f63 1 5795027"/>
                <a:gd name="f90" fmla="*/ f64 1 5795027"/>
                <a:gd name="f91" fmla="*/ f65 1 5795027"/>
                <a:gd name="f92" fmla="*/ f66 1 5795027"/>
                <a:gd name="f93" fmla="*/ f67 1 5795027"/>
                <a:gd name="f94" fmla="*/ f68 1 5795027"/>
                <a:gd name="f95" fmla="*/ f69 1 5795027"/>
                <a:gd name="f96" fmla="*/ f70 1 5795027"/>
                <a:gd name="f97" fmla="*/ f71 1 5795027"/>
                <a:gd name="f98" fmla="*/ f72 1 2987296"/>
                <a:gd name="f99" fmla="*/ f73 1 2987296"/>
                <a:gd name="f100" fmla="*/ f74 1 2987296"/>
                <a:gd name="f101" fmla="*/ f75 1 2987296"/>
                <a:gd name="f102" fmla="*/ f76 1 2987296"/>
                <a:gd name="f103" fmla="*/ f77 1 2987296"/>
                <a:gd name="f104" fmla="*/ f78 1 2987296"/>
                <a:gd name="f105" fmla="*/ f79 1 2987296"/>
                <a:gd name="f106" fmla="*/ f80 1 2987296"/>
                <a:gd name="f107" fmla="*/ f81 1 2987296"/>
                <a:gd name="f108" fmla="*/ f82 1 2987296"/>
                <a:gd name="f109" fmla="*/ f83 1 5795027"/>
                <a:gd name="f110" fmla="*/ f5 1 f57"/>
                <a:gd name="f111" fmla="*/ f6 1 f57"/>
                <a:gd name="f112" fmla="*/ f5 1 f58"/>
                <a:gd name="f113" fmla="*/ f7 1 f58"/>
                <a:gd name="f114" fmla="+- f84 0 f1"/>
                <a:gd name="f115" fmla="*/ f98 1 f57"/>
                <a:gd name="f116" fmla="*/ f97 1 f58"/>
                <a:gd name="f117" fmla="*/ f99 1 f57"/>
                <a:gd name="f118" fmla="*/ f95 1 f58"/>
                <a:gd name="f119" fmla="*/ f100 1 f57"/>
                <a:gd name="f120" fmla="*/ f96 1 f58"/>
                <a:gd name="f121" fmla="*/ f101 1 f57"/>
                <a:gd name="f122" fmla="*/ f102 1 f57"/>
                <a:gd name="f123" fmla="*/ f94 1 f58"/>
                <a:gd name="f124" fmla="*/ f103 1 f57"/>
                <a:gd name="f125" fmla="*/ f93 1 f58"/>
                <a:gd name="f126" fmla="*/ f92 1 f58"/>
                <a:gd name="f127" fmla="*/ f91 1 f58"/>
                <a:gd name="f128" fmla="*/ f90 1 f58"/>
                <a:gd name="f129" fmla="*/ f89 1 f58"/>
                <a:gd name="f130" fmla="*/ f88 1 f58"/>
                <a:gd name="f131" fmla="*/ f104 1 f57"/>
                <a:gd name="f132" fmla="*/ f87 1 f58"/>
                <a:gd name="f133" fmla="*/ f105 1 f57"/>
                <a:gd name="f134" fmla="*/ f86 1 f58"/>
                <a:gd name="f135" fmla="*/ f106 1 f57"/>
                <a:gd name="f136" fmla="*/ f85 1 f58"/>
                <a:gd name="f137" fmla="*/ f107 1 f57"/>
                <a:gd name="f138" fmla="*/ f108 1 f57"/>
                <a:gd name="f139" fmla="*/ f109 1 f58"/>
                <a:gd name="f140" fmla="*/ f110 f52 1"/>
                <a:gd name="f141" fmla="*/ f111 f52 1"/>
                <a:gd name="f142" fmla="*/ f113 f53 1"/>
                <a:gd name="f143" fmla="*/ f112 f53 1"/>
                <a:gd name="f144" fmla="*/ f115 f52 1"/>
                <a:gd name="f145" fmla="*/ f116 f53 1"/>
                <a:gd name="f146" fmla="*/ f117 f52 1"/>
                <a:gd name="f147" fmla="*/ f118 f53 1"/>
                <a:gd name="f148" fmla="*/ f119 f52 1"/>
                <a:gd name="f149" fmla="*/ f120 f53 1"/>
                <a:gd name="f150" fmla="*/ f121 f52 1"/>
                <a:gd name="f151" fmla="*/ f122 f52 1"/>
                <a:gd name="f152" fmla="*/ f123 f53 1"/>
                <a:gd name="f153" fmla="*/ f124 f52 1"/>
                <a:gd name="f154" fmla="*/ f125 f53 1"/>
                <a:gd name="f155" fmla="*/ f126 f53 1"/>
                <a:gd name="f156" fmla="*/ f127 f53 1"/>
                <a:gd name="f157" fmla="*/ f128 f53 1"/>
                <a:gd name="f158" fmla="*/ f129 f53 1"/>
                <a:gd name="f159" fmla="*/ f130 f53 1"/>
                <a:gd name="f160" fmla="*/ f131 f52 1"/>
                <a:gd name="f161" fmla="*/ f132 f53 1"/>
                <a:gd name="f162" fmla="*/ f133 f52 1"/>
                <a:gd name="f163" fmla="*/ f134 f53 1"/>
                <a:gd name="f164" fmla="*/ f135 f52 1"/>
                <a:gd name="f165" fmla="*/ f136 f53 1"/>
                <a:gd name="f166" fmla="*/ f137 f52 1"/>
                <a:gd name="f167" fmla="*/ f138 f52 1"/>
                <a:gd name="f168" fmla="*/ f139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44" y="f145"/>
                </a:cxn>
                <a:cxn ang="f114">
                  <a:pos x="f146" y="f147"/>
                </a:cxn>
                <a:cxn ang="f114">
                  <a:pos x="f148" y="f149"/>
                </a:cxn>
                <a:cxn ang="f114">
                  <a:pos x="f150" y="f147"/>
                </a:cxn>
                <a:cxn ang="f114">
                  <a:pos x="f151" y="f152"/>
                </a:cxn>
                <a:cxn ang="f114">
                  <a:pos x="f153" y="f154"/>
                </a:cxn>
                <a:cxn ang="f114">
                  <a:pos x="f153" y="f155"/>
                </a:cxn>
                <a:cxn ang="f114">
                  <a:pos x="f153" y="f156"/>
                </a:cxn>
                <a:cxn ang="f114">
                  <a:pos x="f153" y="f157"/>
                </a:cxn>
                <a:cxn ang="f114">
                  <a:pos x="f153" y="f158"/>
                </a:cxn>
                <a:cxn ang="f114">
                  <a:pos x="f153" y="f159"/>
                </a:cxn>
                <a:cxn ang="f114">
                  <a:pos x="f160" y="f161"/>
                </a:cxn>
                <a:cxn ang="f114">
                  <a:pos x="f162" y="f163"/>
                </a:cxn>
                <a:cxn ang="f114">
                  <a:pos x="f164" y="f165"/>
                </a:cxn>
                <a:cxn ang="f114">
                  <a:pos x="f166" y="f163"/>
                </a:cxn>
                <a:cxn ang="f114">
                  <a:pos x="f167" y="f168"/>
                </a:cxn>
              </a:cxnLst>
              <a:rect l="f140" t="f143" r="f141" b="f142"/>
              <a:pathLst>
                <a:path w="2987296" h="57950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7"/>
                  </a:lnTo>
                  <a:lnTo>
                    <a:pt x="f17" y="f15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5" y="f26"/>
                    <a:pt x="f5" y="f27"/>
                  </a:cubicBezTo>
                  <a:lnTo>
                    <a:pt x="f5" y="f28"/>
                  </a:lnTo>
                  <a:lnTo>
                    <a:pt x="f5" y="f29"/>
                  </a:lnTo>
                  <a:lnTo>
                    <a:pt x="f5" y="f30"/>
                  </a:lnTo>
                  <a:lnTo>
                    <a:pt x="f5" y="f31"/>
                  </a:lnTo>
                  <a:lnTo>
                    <a:pt x="f5" y="f32"/>
                  </a:lnTo>
                  <a:cubicBezTo>
                    <a:pt x="f5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5"/>
                  </a:lnTo>
                  <a:lnTo>
                    <a:pt x="f45" y="f43"/>
                  </a:lnTo>
                  <a:cubicBezTo>
                    <a:pt x="f46" y="f47"/>
                    <a:pt x="f48" y="f49"/>
                    <a:pt x="f6" y="f50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</p:grp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79F864DF-1994-12E8-B1B5-1D297C65CC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6740" y="959589"/>
            <a:ext cx="9076325" cy="10642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E4172D8-300E-39C3-8C06-6931A43503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66740" y="2248253"/>
            <a:ext cx="9076325" cy="36501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E12AD977-2A71-B16D-A74F-A6A4D22ACC45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266971" y="6356351"/>
            <a:ext cx="2960909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431C30"/>
                </a:solidFill>
                <a:uFillTx/>
                <a:latin typeface="Goudy Old Style"/>
              </a:defRPr>
            </a:lvl1pPr>
          </a:lstStyle>
          <a:p>
            <a:pPr lvl="0"/>
            <a:fld id="{6EB1C4C5-02CF-405D-99FC-65C6D238F57C}" type="datetime1">
              <a:rPr lang="en-US"/>
              <a:pPr lvl="0"/>
              <a:t>6/8/2023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AA3AC11-74CC-F643-CA96-AB94F60A576A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966749" y="501127"/>
            <a:ext cx="3311344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431C30"/>
                </a:solidFill>
                <a:uFillTx/>
                <a:latin typeface="Goudy Old Style"/>
              </a:defRPr>
            </a:lvl1pPr>
          </a:lstStyle>
          <a:p>
            <a:pPr lvl="0"/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ECC9293-4B79-EC28-A1EF-CE82036499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239493" y="6356351"/>
            <a:ext cx="515474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431C30"/>
                </a:solidFill>
                <a:uFillTx/>
                <a:latin typeface="Goudy Old Style"/>
              </a:defRPr>
            </a:lvl1pPr>
          </a:lstStyle>
          <a:p>
            <a:pPr lvl="0"/>
            <a:fld id="{992D9CC2-1841-466C-8712-05BCE7E818E0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4000" b="0" i="0" u="none" strike="noStrike" kern="1200" cap="none" spc="0" baseline="0">
          <a:solidFill>
            <a:srgbClr val="431C30"/>
          </a:solidFill>
          <a:uFillTx/>
          <a:latin typeface="Goudy Old Style"/>
        </a:defRPr>
      </a:lvl1pPr>
    </p:titleStyle>
    <p:bodyStyle>
      <a:lvl1pPr marL="228600" marR="0" lvl="0" indent="-228600" algn="l" defTabSz="914400" rtl="0" fontAlgn="auto" hangingPunct="1">
        <a:lnSpc>
          <a:spcPct val="110000"/>
        </a:lnSpc>
        <a:spcBef>
          <a:spcPts val="1000"/>
        </a:spcBef>
        <a:spcAft>
          <a:spcPts val="0"/>
        </a:spcAft>
        <a:buSzPct val="150000"/>
        <a:buFont typeface="Goudy Old Style" pitchFamily="18"/>
        <a:buChar char="∙"/>
        <a:tabLst/>
        <a:defRPr lang="en-US" sz="2000" b="0" i="0" u="none" strike="noStrike" kern="1200" cap="none" spc="0" baseline="0">
          <a:solidFill>
            <a:srgbClr val="431C30"/>
          </a:solidFill>
          <a:uFillTx/>
          <a:latin typeface="Goudy Old Style"/>
        </a:defRPr>
      </a:lvl1pPr>
      <a:lvl2pPr marL="274320" marR="0" lvl="1" indent="0" algn="l" defTabSz="914400" rtl="0" fontAlgn="auto" hangingPunct="1">
        <a:lnSpc>
          <a:spcPct val="110000"/>
        </a:lnSpc>
        <a:spcBef>
          <a:spcPts val="500"/>
        </a:spcBef>
        <a:spcAft>
          <a:spcPts val="0"/>
        </a:spcAft>
        <a:buNone/>
        <a:tabLst/>
        <a:defRPr lang="en-US" sz="1800" b="0" i="0" u="none" strike="noStrike" kern="1200" cap="none" spc="0" baseline="0">
          <a:solidFill>
            <a:srgbClr val="431C30"/>
          </a:solidFill>
          <a:uFillTx/>
          <a:latin typeface="Goudy Old Style"/>
        </a:defRPr>
      </a:lvl2pPr>
      <a:lvl3pPr marL="548640" marR="0" lvl="2" indent="-228600" algn="l" defTabSz="914400" rtl="0" fontAlgn="auto" hangingPunct="1">
        <a:lnSpc>
          <a:spcPct val="110000"/>
        </a:lnSpc>
        <a:spcBef>
          <a:spcPts val="500"/>
        </a:spcBef>
        <a:spcAft>
          <a:spcPts val="0"/>
        </a:spcAft>
        <a:buSzPct val="150000"/>
        <a:buFont typeface="Goudy Old Style" pitchFamily="18"/>
        <a:buChar char="∙"/>
        <a:tabLst/>
        <a:defRPr lang="en-US" sz="1600" b="0" i="0" u="none" strike="noStrike" kern="1200" cap="none" spc="0" baseline="0">
          <a:solidFill>
            <a:srgbClr val="431C30"/>
          </a:solidFill>
          <a:uFillTx/>
          <a:latin typeface="Goudy Old Style"/>
        </a:defRPr>
      </a:lvl3pPr>
      <a:lvl4pPr marL="594360" marR="0" lvl="3" indent="0" algn="l" defTabSz="914400" rtl="0" fontAlgn="auto" hangingPunct="1">
        <a:lnSpc>
          <a:spcPct val="110000"/>
        </a:lnSpc>
        <a:spcBef>
          <a:spcPts val="500"/>
        </a:spcBef>
        <a:spcAft>
          <a:spcPts val="0"/>
        </a:spcAft>
        <a:buNone/>
        <a:tabLst/>
        <a:defRPr lang="en-US" sz="1400" b="0" i="0" u="none" strike="noStrike" kern="1200" cap="none" spc="0" baseline="0">
          <a:solidFill>
            <a:srgbClr val="431C30"/>
          </a:solidFill>
          <a:uFillTx/>
          <a:latin typeface="Goudy Old Style"/>
        </a:defRPr>
      </a:lvl4pPr>
      <a:lvl5pPr marL="822960" marR="0" lvl="4" indent="-228600" algn="l" defTabSz="914400" rtl="0" fontAlgn="auto" hangingPunct="1">
        <a:lnSpc>
          <a:spcPct val="110000"/>
        </a:lnSpc>
        <a:spcBef>
          <a:spcPts val="500"/>
        </a:spcBef>
        <a:spcAft>
          <a:spcPts val="0"/>
        </a:spcAft>
        <a:buSzPct val="150000"/>
        <a:buFont typeface="Goudy Old Style" pitchFamily="18"/>
        <a:buChar char="∙"/>
        <a:tabLst/>
        <a:defRPr lang="en-US" sz="1400" b="0" i="0" u="none" strike="noStrike" kern="1200" cap="none" spc="0" baseline="0">
          <a:solidFill>
            <a:srgbClr val="431C30"/>
          </a:solidFill>
          <a:uFillTx/>
          <a:latin typeface="Goudy Old Style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bg>
      <p:bgPr>
        <a:solidFill>
          <a:srgbClr val="F3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>
            <a:extLst>
              <a:ext uri="{FF2B5EF4-FFF2-40B4-BE49-F238E27FC236}">
                <a16:creationId xmlns:a16="http://schemas.microsoft.com/office/drawing/2014/main" id="{5F75ED75-2BF5-FA09-A39D-B13F67079297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F3F0E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3" name="Заглавие 1">
            <a:extLst>
              <a:ext uri="{FF2B5EF4-FFF2-40B4-BE49-F238E27FC236}">
                <a16:creationId xmlns:a16="http://schemas.microsoft.com/office/drawing/2014/main" id="{D2A79271-C68E-72E0-4CD9-C6E14E29411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52503" y="1205042"/>
            <a:ext cx="5143499" cy="2541337"/>
          </a:xfrm>
        </p:spPr>
        <p:txBody>
          <a:bodyPr/>
          <a:lstStyle/>
          <a:p>
            <a:pPr lvl="0"/>
            <a:r>
              <a:rPr lang="en-US"/>
              <a:t>News world</a:t>
            </a:r>
            <a:endParaRPr lang="bg-BG"/>
          </a:p>
        </p:txBody>
      </p:sp>
      <p:sp>
        <p:nvSpPr>
          <p:cNvPr id="4" name="Подзаглавие 2">
            <a:extLst>
              <a:ext uri="{FF2B5EF4-FFF2-40B4-BE49-F238E27FC236}">
                <a16:creationId xmlns:a16="http://schemas.microsoft.com/office/drawing/2014/main" id="{0E5B33B4-154D-1ECD-6AE6-7ED3A2AB9EB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2503" y="3949330"/>
            <a:ext cx="5143499" cy="1432910"/>
          </a:xfrm>
        </p:spPr>
        <p:txBody>
          <a:bodyPr/>
          <a:lstStyle/>
          <a:p>
            <a:pPr lvl="0"/>
            <a:r>
              <a:rPr lang="bg-BG">
                <a:latin typeface="Calibri" pitchFamily="34"/>
                <a:ea typeface="Calibri" pitchFamily="34"/>
                <a:cs typeface="Calibri" pitchFamily="34"/>
              </a:rPr>
              <a:t>Николай белперчинов,9г</a:t>
            </a:r>
          </a:p>
        </p:txBody>
      </p:sp>
      <p:sp>
        <p:nvSpPr>
          <p:cNvPr id="5" name="Freeform: Shape 19">
            <a:extLst>
              <a:ext uri="{FF2B5EF4-FFF2-40B4-BE49-F238E27FC236}">
                <a16:creationId xmlns:a16="http://schemas.microsoft.com/office/drawing/2014/main" id="{2EDA748F-38C0-64E5-4EF7-2F0B1D28C350}"/>
              </a:ext>
            </a:extLst>
          </p:cNvPr>
          <p:cNvSpPr>
            <a:spLocks noMove="1" noResize="1"/>
          </p:cNvSpPr>
          <p:nvPr/>
        </p:nvSpPr>
        <p:spPr>
          <a:xfrm>
            <a:off x="7038831" y="720720"/>
            <a:ext cx="4014344" cy="541457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282900"/>
              <a:gd name="f7" fmla="val 5795027"/>
              <a:gd name="f8" fmla="val 2144960"/>
              <a:gd name="f9" fmla="val 2332832"/>
              <a:gd name="f10" fmla="val 164715"/>
              <a:gd name="f11" fmla="val 2798675"/>
              <a:gd name="f12" fmla="val 524709"/>
              <a:gd name="f13" fmla="val 3323620"/>
              <a:gd name="f14" fmla="val 623869"/>
              <a:gd name="f15" fmla="val 3723546"/>
              <a:gd name="f16" fmla="val 855573"/>
              <a:gd name="f17" fmla="val 4108105"/>
              <a:gd name="f18" fmla="val 1124469"/>
              <a:gd name="f19" fmla="val 1432851"/>
              <a:gd name="f20" fmla="val 2048959"/>
              <a:gd name="f21" fmla="val 2231503"/>
              <a:gd name="f22" fmla="val 2752557"/>
              <a:gd name="f23" fmla="val 3042471"/>
              <a:gd name="f24" fmla="val 3441681"/>
              <a:gd name="f25" fmla="val 3746068"/>
              <a:gd name="f26" fmla="val 4362177"/>
              <a:gd name="f27" fmla="val 4108103"/>
              <a:gd name="f28" fmla="val 4670559"/>
              <a:gd name="f29" fmla="val 4939455"/>
              <a:gd name="f30" fmla="val 3323617"/>
              <a:gd name="f31" fmla="val 5171158"/>
              <a:gd name="f32" fmla="val 2798672"/>
              <a:gd name="f33" fmla="val 5270318"/>
              <a:gd name="f34" fmla="val 2332829"/>
              <a:gd name="f35" fmla="val 5630311"/>
              <a:gd name="f36" fmla="val 2137940"/>
              <a:gd name="f37" fmla="val 1950069"/>
              <a:gd name="f38" fmla="val 1484225"/>
              <a:gd name="f39" fmla="val 959280"/>
              <a:gd name="f40" fmla="val 559353"/>
              <a:gd name="f41" fmla="val 174796"/>
              <a:gd name="f42" fmla="val 174797"/>
              <a:gd name="f43" fmla="val 559354"/>
              <a:gd name="f44" fmla="val 959283"/>
              <a:gd name="f45" fmla="val 1484227"/>
              <a:gd name="f46" fmla="val 1950071"/>
              <a:gd name="f47" fmla="+- 0 0 -90"/>
              <a:gd name="f48" fmla="*/ f3 1 4282900"/>
              <a:gd name="f49" fmla="*/ f4 1 5795027"/>
              <a:gd name="f50" fmla="+- f7 0 f5"/>
              <a:gd name="f51" fmla="+- f6 0 f5"/>
              <a:gd name="f52" fmla="*/ f47 f0 1"/>
              <a:gd name="f53" fmla="*/ f51 1 4282900"/>
              <a:gd name="f54" fmla="*/ f50 1 5795027"/>
              <a:gd name="f55" fmla="*/ 2144960 f51 1"/>
              <a:gd name="f56" fmla="*/ 0 f50 1"/>
              <a:gd name="f57" fmla="*/ 2332832 f51 1"/>
              <a:gd name="f58" fmla="*/ 164715 f50 1"/>
              <a:gd name="f59" fmla="*/ 3723546 f51 1"/>
              <a:gd name="f60" fmla="*/ 855573 f50 1"/>
              <a:gd name="f61" fmla="*/ 4282900 f51 1"/>
              <a:gd name="f62" fmla="*/ 2048959 f50 1"/>
              <a:gd name="f63" fmla="*/ 2231503 f50 1"/>
              <a:gd name="f64" fmla="*/ 2752557 f50 1"/>
              <a:gd name="f65" fmla="*/ 3042471 f50 1"/>
              <a:gd name="f66" fmla="*/ 3441681 f50 1"/>
              <a:gd name="f67" fmla="*/ 3746068 f50 1"/>
              <a:gd name="f68" fmla="*/ 4939455 f50 1"/>
              <a:gd name="f69" fmla="*/ 2332829 f51 1"/>
              <a:gd name="f70" fmla="*/ 5630311 f50 1"/>
              <a:gd name="f71" fmla="*/ 2137940 f51 1"/>
              <a:gd name="f72" fmla="*/ 5795027 f50 1"/>
              <a:gd name="f73" fmla="*/ 1950069 f51 1"/>
              <a:gd name="f74" fmla="*/ 559353 f51 1"/>
              <a:gd name="f75" fmla="*/ 0 f51 1"/>
              <a:gd name="f76" fmla="*/ 559354 f51 1"/>
              <a:gd name="f77" fmla="*/ 1950071 f51 1"/>
              <a:gd name="f78" fmla="*/ f52 1 f2"/>
              <a:gd name="f79" fmla="*/ f55 1 4282900"/>
              <a:gd name="f80" fmla="*/ f56 1 5795027"/>
              <a:gd name="f81" fmla="*/ f57 1 4282900"/>
              <a:gd name="f82" fmla="*/ f58 1 5795027"/>
              <a:gd name="f83" fmla="*/ f59 1 4282900"/>
              <a:gd name="f84" fmla="*/ f60 1 5795027"/>
              <a:gd name="f85" fmla="*/ f61 1 4282900"/>
              <a:gd name="f86" fmla="*/ f62 1 5795027"/>
              <a:gd name="f87" fmla="*/ f63 1 5795027"/>
              <a:gd name="f88" fmla="*/ f64 1 5795027"/>
              <a:gd name="f89" fmla="*/ f65 1 5795027"/>
              <a:gd name="f90" fmla="*/ f66 1 5795027"/>
              <a:gd name="f91" fmla="*/ f67 1 5795027"/>
              <a:gd name="f92" fmla="*/ f68 1 5795027"/>
              <a:gd name="f93" fmla="*/ f69 1 4282900"/>
              <a:gd name="f94" fmla="*/ f70 1 5795027"/>
              <a:gd name="f95" fmla="*/ f71 1 4282900"/>
              <a:gd name="f96" fmla="*/ f72 1 5795027"/>
              <a:gd name="f97" fmla="*/ f73 1 4282900"/>
              <a:gd name="f98" fmla="*/ f74 1 4282900"/>
              <a:gd name="f99" fmla="*/ f75 1 4282900"/>
              <a:gd name="f100" fmla="*/ f76 1 4282900"/>
              <a:gd name="f101" fmla="*/ f77 1 4282900"/>
              <a:gd name="f102" fmla="*/ f5 1 f53"/>
              <a:gd name="f103" fmla="*/ f6 1 f53"/>
              <a:gd name="f104" fmla="*/ f5 1 f54"/>
              <a:gd name="f105" fmla="*/ f7 1 f54"/>
              <a:gd name="f106" fmla="+- f78 0 f1"/>
              <a:gd name="f107" fmla="*/ f79 1 f53"/>
              <a:gd name="f108" fmla="*/ f80 1 f54"/>
              <a:gd name="f109" fmla="*/ f81 1 f53"/>
              <a:gd name="f110" fmla="*/ f82 1 f54"/>
              <a:gd name="f111" fmla="*/ f83 1 f53"/>
              <a:gd name="f112" fmla="*/ f84 1 f54"/>
              <a:gd name="f113" fmla="*/ f85 1 f53"/>
              <a:gd name="f114" fmla="*/ f86 1 f54"/>
              <a:gd name="f115" fmla="*/ f87 1 f54"/>
              <a:gd name="f116" fmla="*/ f88 1 f54"/>
              <a:gd name="f117" fmla="*/ f89 1 f54"/>
              <a:gd name="f118" fmla="*/ f90 1 f54"/>
              <a:gd name="f119" fmla="*/ f91 1 f54"/>
              <a:gd name="f120" fmla="*/ f92 1 f54"/>
              <a:gd name="f121" fmla="*/ f93 1 f53"/>
              <a:gd name="f122" fmla="*/ f94 1 f54"/>
              <a:gd name="f123" fmla="*/ f95 1 f53"/>
              <a:gd name="f124" fmla="*/ f96 1 f54"/>
              <a:gd name="f125" fmla="*/ f97 1 f53"/>
              <a:gd name="f126" fmla="*/ f98 1 f53"/>
              <a:gd name="f127" fmla="*/ f99 1 f53"/>
              <a:gd name="f128" fmla="*/ f100 1 f53"/>
              <a:gd name="f129" fmla="*/ f101 1 f53"/>
              <a:gd name="f130" fmla="*/ f102 f48 1"/>
              <a:gd name="f131" fmla="*/ f103 f48 1"/>
              <a:gd name="f132" fmla="*/ f105 f49 1"/>
              <a:gd name="f133" fmla="*/ f104 f49 1"/>
              <a:gd name="f134" fmla="*/ f107 f48 1"/>
              <a:gd name="f135" fmla="*/ f108 f49 1"/>
              <a:gd name="f136" fmla="*/ f109 f48 1"/>
              <a:gd name="f137" fmla="*/ f110 f49 1"/>
              <a:gd name="f138" fmla="*/ f111 f48 1"/>
              <a:gd name="f139" fmla="*/ f112 f49 1"/>
              <a:gd name="f140" fmla="*/ f113 f48 1"/>
              <a:gd name="f141" fmla="*/ f114 f49 1"/>
              <a:gd name="f142" fmla="*/ f115 f49 1"/>
              <a:gd name="f143" fmla="*/ f116 f49 1"/>
              <a:gd name="f144" fmla="*/ f117 f49 1"/>
              <a:gd name="f145" fmla="*/ f118 f49 1"/>
              <a:gd name="f146" fmla="*/ f119 f49 1"/>
              <a:gd name="f147" fmla="*/ f120 f49 1"/>
              <a:gd name="f148" fmla="*/ f121 f48 1"/>
              <a:gd name="f149" fmla="*/ f122 f49 1"/>
              <a:gd name="f150" fmla="*/ f123 f48 1"/>
              <a:gd name="f151" fmla="*/ f124 f49 1"/>
              <a:gd name="f152" fmla="*/ f125 f48 1"/>
              <a:gd name="f153" fmla="*/ f126 f48 1"/>
              <a:gd name="f154" fmla="*/ f127 f48 1"/>
              <a:gd name="f155" fmla="*/ f128 f48 1"/>
              <a:gd name="f156" fmla="*/ f129 f4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106">
                <a:pos x="f134" y="f135"/>
              </a:cxn>
              <a:cxn ang="f106">
                <a:pos x="f136" y="f137"/>
              </a:cxn>
              <a:cxn ang="f106">
                <a:pos x="f138" y="f139"/>
              </a:cxn>
              <a:cxn ang="f106">
                <a:pos x="f140" y="f141"/>
              </a:cxn>
              <a:cxn ang="f106">
                <a:pos x="f140" y="f142"/>
              </a:cxn>
              <a:cxn ang="f106">
                <a:pos x="f140" y="f143"/>
              </a:cxn>
              <a:cxn ang="f106">
                <a:pos x="f140" y="f144"/>
              </a:cxn>
              <a:cxn ang="f106">
                <a:pos x="f140" y="f145"/>
              </a:cxn>
              <a:cxn ang="f106">
                <a:pos x="f140" y="f146"/>
              </a:cxn>
              <a:cxn ang="f106">
                <a:pos x="f138" y="f147"/>
              </a:cxn>
              <a:cxn ang="f106">
                <a:pos x="f148" y="f149"/>
              </a:cxn>
              <a:cxn ang="f106">
                <a:pos x="f150" y="f151"/>
              </a:cxn>
              <a:cxn ang="f106">
                <a:pos x="f152" y="f149"/>
              </a:cxn>
              <a:cxn ang="f106">
                <a:pos x="f153" y="f147"/>
              </a:cxn>
              <a:cxn ang="f106">
                <a:pos x="f154" y="f146"/>
              </a:cxn>
              <a:cxn ang="f106">
                <a:pos x="f154" y="f145"/>
              </a:cxn>
              <a:cxn ang="f106">
                <a:pos x="f154" y="f144"/>
              </a:cxn>
              <a:cxn ang="f106">
                <a:pos x="f154" y="f143"/>
              </a:cxn>
              <a:cxn ang="f106">
                <a:pos x="f154" y="f142"/>
              </a:cxn>
              <a:cxn ang="f106">
                <a:pos x="f154" y="f141"/>
              </a:cxn>
              <a:cxn ang="f106">
                <a:pos x="f155" y="f139"/>
              </a:cxn>
              <a:cxn ang="f106">
                <a:pos x="f156" y="f137"/>
              </a:cxn>
            </a:cxnLst>
            <a:rect l="f130" t="f133" r="f131" b="f132"/>
            <a:pathLst>
              <a:path w="4282900" h="5795027">
                <a:moveTo>
                  <a:pt x="f8" y="f5"/>
                </a:moveTo>
                <a:lnTo>
                  <a:pt x="f9" y="f10"/>
                </a:lnTo>
                <a:cubicBezTo>
                  <a:pt x="f11" y="f12"/>
                  <a:pt x="f13" y="f14"/>
                  <a:pt x="f15" y="f16"/>
                </a:cubicBezTo>
                <a:cubicBezTo>
                  <a:pt x="f17" y="f18"/>
                  <a:pt x="f6" y="f19"/>
                  <a:pt x="f6" y="f20"/>
                </a:cubicBezTo>
                <a:lnTo>
                  <a:pt x="f6" y="f21"/>
                </a:lnTo>
                <a:lnTo>
                  <a:pt x="f6" y="f22"/>
                </a:lnTo>
                <a:lnTo>
                  <a:pt x="f6" y="f23"/>
                </a:lnTo>
                <a:lnTo>
                  <a:pt x="f6" y="f24"/>
                </a:lnTo>
                <a:lnTo>
                  <a:pt x="f6" y="f25"/>
                </a:lnTo>
                <a:cubicBezTo>
                  <a:pt x="f6" y="f26"/>
                  <a:pt x="f27" y="f28"/>
                  <a:pt x="f15" y="f29"/>
                </a:cubicBezTo>
                <a:cubicBezTo>
                  <a:pt x="f30" y="f31"/>
                  <a:pt x="f32" y="f33"/>
                  <a:pt x="f34" y="f35"/>
                </a:cubicBezTo>
                <a:lnTo>
                  <a:pt x="f36" y="f7"/>
                </a:lnTo>
                <a:lnTo>
                  <a:pt x="f37" y="f35"/>
                </a:lnTo>
                <a:cubicBezTo>
                  <a:pt x="f38" y="f33"/>
                  <a:pt x="f39" y="f31"/>
                  <a:pt x="f40" y="f29"/>
                </a:cubicBezTo>
                <a:cubicBezTo>
                  <a:pt x="f41" y="f28"/>
                  <a:pt x="f5" y="f26"/>
                  <a:pt x="f5" y="f25"/>
                </a:cubicBezTo>
                <a:lnTo>
                  <a:pt x="f5" y="f24"/>
                </a:lnTo>
                <a:lnTo>
                  <a:pt x="f5" y="f23"/>
                </a:lnTo>
                <a:lnTo>
                  <a:pt x="f5" y="f22"/>
                </a:lnTo>
                <a:lnTo>
                  <a:pt x="f5" y="f21"/>
                </a:lnTo>
                <a:lnTo>
                  <a:pt x="f5" y="f20"/>
                </a:lnTo>
                <a:cubicBezTo>
                  <a:pt x="f5" y="f19"/>
                  <a:pt x="f42" y="f18"/>
                  <a:pt x="f43" y="f16"/>
                </a:cubicBezTo>
                <a:cubicBezTo>
                  <a:pt x="f44" y="f14"/>
                  <a:pt x="f45" y="f12"/>
                  <a:pt x="f46" y="f10"/>
                </a:cubicBezTo>
                <a:close/>
              </a:path>
            </a:pathLst>
          </a:custGeom>
          <a:noFill/>
          <a:ln w="25402" cap="rnd">
            <a:solidFill>
              <a:srgbClr val="BFAFAA">
                <a:alpha val="65000"/>
              </a:srgbClr>
            </a:solidFill>
            <a:custDash>
              <a:ds d="500000" sp="0"/>
            </a:custDash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D5598521-B233-B163-D4BC-B402F82960EA}"/>
              </a:ext>
            </a:extLst>
          </p:cNvPr>
          <p:cNvSpPr>
            <a:spLocks noMove="1" noResize="1"/>
          </p:cNvSpPr>
          <p:nvPr/>
        </p:nvSpPr>
        <p:spPr>
          <a:xfrm>
            <a:off x="7107603" y="805229"/>
            <a:ext cx="3876809" cy="524556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876811"/>
              <a:gd name="f7" fmla="val 5245563"/>
              <a:gd name="f8" fmla="val 1941583"/>
              <a:gd name="f9" fmla="val 2111641"/>
              <a:gd name="f10" fmla="val 149097"/>
              <a:gd name="f11" fmla="val 2533315"/>
              <a:gd name="f12" fmla="val 474958"/>
              <a:gd name="f13" fmla="val 3008487"/>
              <a:gd name="f14" fmla="val 564716"/>
              <a:gd name="f15" fmla="val 3370493"/>
              <a:gd name="f16" fmla="val 774451"/>
              <a:gd name="f17" fmla="val 3718590"/>
              <a:gd name="f18" fmla="val 1017851"/>
              <a:gd name="f19" fmla="val 1296993"/>
              <a:gd name="f20" fmla="val 1854684"/>
              <a:gd name="f21" fmla="val 2019920"/>
              <a:gd name="f22" fmla="val 2491569"/>
              <a:gd name="f23" fmla="val 2753995"/>
              <a:gd name="f24" fmla="val 3115353"/>
              <a:gd name="f25" fmla="val 3390879"/>
              <a:gd name="f26" fmla="val 3948571"/>
              <a:gd name="f27" fmla="val 3718588"/>
              <a:gd name="f28" fmla="val 4227713"/>
              <a:gd name="f29" fmla="val 4471114"/>
              <a:gd name="f30" fmla="val 3008484"/>
              <a:gd name="f31" fmla="val 4680847"/>
              <a:gd name="f32" fmla="val 2533312"/>
              <a:gd name="f33" fmla="val 4770605"/>
              <a:gd name="f34" fmla="val 2111639"/>
              <a:gd name="f35" fmla="val 5096465"/>
              <a:gd name="f36" fmla="val 1935228"/>
              <a:gd name="f37" fmla="val 1765171"/>
              <a:gd name="f38" fmla="val 1343496"/>
              <a:gd name="f39" fmla="val 868325"/>
              <a:gd name="f40" fmla="val 506317"/>
              <a:gd name="f41" fmla="val 158223"/>
              <a:gd name="f42" fmla="val 158224"/>
              <a:gd name="f43" fmla="val 506318"/>
              <a:gd name="f44" fmla="val 868327"/>
              <a:gd name="f45" fmla="val 1343498"/>
              <a:gd name="f46" fmla="val 1765173"/>
              <a:gd name="f47" fmla="+- 0 0 -90"/>
              <a:gd name="f48" fmla="*/ f3 1 3876811"/>
              <a:gd name="f49" fmla="*/ f4 1 5245563"/>
              <a:gd name="f50" fmla="+- f7 0 f5"/>
              <a:gd name="f51" fmla="+- f6 0 f5"/>
              <a:gd name="f52" fmla="*/ f47 f0 1"/>
              <a:gd name="f53" fmla="*/ f51 1 3876811"/>
              <a:gd name="f54" fmla="*/ f50 1 5245563"/>
              <a:gd name="f55" fmla="*/ 1941583 f51 1"/>
              <a:gd name="f56" fmla="*/ 0 f50 1"/>
              <a:gd name="f57" fmla="*/ 2111641 f51 1"/>
              <a:gd name="f58" fmla="*/ 149097 f50 1"/>
              <a:gd name="f59" fmla="*/ 3370493 f51 1"/>
              <a:gd name="f60" fmla="*/ 774451 f50 1"/>
              <a:gd name="f61" fmla="*/ 3876811 f51 1"/>
              <a:gd name="f62" fmla="*/ 1854684 f50 1"/>
              <a:gd name="f63" fmla="*/ 2019920 f50 1"/>
              <a:gd name="f64" fmla="*/ 2491569 f50 1"/>
              <a:gd name="f65" fmla="*/ 2753995 f50 1"/>
              <a:gd name="f66" fmla="*/ 3115353 f50 1"/>
              <a:gd name="f67" fmla="*/ 3390879 f50 1"/>
              <a:gd name="f68" fmla="*/ 4471114 f50 1"/>
              <a:gd name="f69" fmla="*/ 2111639 f51 1"/>
              <a:gd name="f70" fmla="*/ 5096465 f50 1"/>
              <a:gd name="f71" fmla="*/ 1935228 f51 1"/>
              <a:gd name="f72" fmla="*/ 5245563 f50 1"/>
              <a:gd name="f73" fmla="*/ 1765171 f51 1"/>
              <a:gd name="f74" fmla="*/ 506317 f51 1"/>
              <a:gd name="f75" fmla="*/ 0 f51 1"/>
              <a:gd name="f76" fmla="*/ 506318 f51 1"/>
              <a:gd name="f77" fmla="*/ 1765173 f51 1"/>
              <a:gd name="f78" fmla="*/ f52 1 f2"/>
              <a:gd name="f79" fmla="*/ f55 1 3876811"/>
              <a:gd name="f80" fmla="*/ f56 1 5245563"/>
              <a:gd name="f81" fmla="*/ f57 1 3876811"/>
              <a:gd name="f82" fmla="*/ f58 1 5245563"/>
              <a:gd name="f83" fmla="*/ f59 1 3876811"/>
              <a:gd name="f84" fmla="*/ f60 1 5245563"/>
              <a:gd name="f85" fmla="*/ f61 1 3876811"/>
              <a:gd name="f86" fmla="*/ f62 1 5245563"/>
              <a:gd name="f87" fmla="*/ f63 1 5245563"/>
              <a:gd name="f88" fmla="*/ f64 1 5245563"/>
              <a:gd name="f89" fmla="*/ f65 1 5245563"/>
              <a:gd name="f90" fmla="*/ f66 1 5245563"/>
              <a:gd name="f91" fmla="*/ f67 1 5245563"/>
              <a:gd name="f92" fmla="*/ f68 1 5245563"/>
              <a:gd name="f93" fmla="*/ f69 1 3876811"/>
              <a:gd name="f94" fmla="*/ f70 1 5245563"/>
              <a:gd name="f95" fmla="*/ f71 1 3876811"/>
              <a:gd name="f96" fmla="*/ f72 1 5245563"/>
              <a:gd name="f97" fmla="*/ f73 1 3876811"/>
              <a:gd name="f98" fmla="*/ f74 1 3876811"/>
              <a:gd name="f99" fmla="*/ f75 1 3876811"/>
              <a:gd name="f100" fmla="*/ f76 1 3876811"/>
              <a:gd name="f101" fmla="*/ f77 1 3876811"/>
              <a:gd name="f102" fmla="*/ f5 1 f53"/>
              <a:gd name="f103" fmla="*/ f6 1 f53"/>
              <a:gd name="f104" fmla="*/ f5 1 f54"/>
              <a:gd name="f105" fmla="*/ f7 1 f54"/>
              <a:gd name="f106" fmla="+- f78 0 f1"/>
              <a:gd name="f107" fmla="*/ f79 1 f53"/>
              <a:gd name="f108" fmla="*/ f80 1 f54"/>
              <a:gd name="f109" fmla="*/ f81 1 f53"/>
              <a:gd name="f110" fmla="*/ f82 1 f54"/>
              <a:gd name="f111" fmla="*/ f83 1 f53"/>
              <a:gd name="f112" fmla="*/ f84 1 f54"/>
              <a:gd name="f113" fmla="*/ f85 1 f53"/>
              <a:gd name="f114" fmla="*/ f86 1 f54"/>
              <a:gd name="f115" fmla="*/ f87 1 f54"/>
              <a:gd name="f116" fmla="*/ f88 1 f54"/>
              <a:gd name="f117" fmla="*/ f89 1 f54"/>
              <a:gd name="f118" fmla="*/ f90 1 f54"/>
              <a:gd name="f119" fmla="*/ f91 1 f54"/>
              <a:gd name="f120" fmla="*/ f92 1 f54"/>
              <a:gd name="f121" fmla="*/ f93 1 f53"/>
              <a:gd name="f122" fmla="*/ f94 1 f54"/>
              <a:gd name="f123" fmla="*/ f95 1 f53"/>
              <a:gd name="f124" fmla="*/ f96 1 f54"/>
              <a:gd name="f125" fmla="*/ f97 1 f53"/>
              <a:gd name="f126" fmla="*/ f98 1 f53"/>
              <a:gd name="f127" fmla="*/ f99 1 f53"/>
              <a:gd name="f128" fmla="*/ f100 1 f53"/>
              <a:gd name="f129" fmla="*/ f101 1 f53"/>
              <a:gd name="f130" fmla="*/ f102 f48 1"/>
              <a:gd name="f131" fmla="*/ f103 f48 1"/>
              <a:gd name="f132" fmla="*/ f105 f49 1"/>
              <a:gd name="f133" fmla="*/ f104 f49 1"/>
              <a:gd name="f134" fmla="*/ f107 f48 1"/>
              <a:gd name="f135" fmla="*/ f108 f49 1"/>
              <a:gd name="f136" fmla="*/ f109 f48 1"/>
              <a:gd name="f137" fmla="*/ f110 f49 1"/>
              <a:gd name="f138" fmla="*/ f111 f48 1"/>
              <a:gd name="f139" fmla="*/ f112 f49 1"/>
              <a:gd name="f140" fmla="*/ f113 f48 1"/>
              <a:gd name="f141" fmla="*/ f114 f49 1"/>
              <a:gd name="f142" fmla="*/ f115 f49 1"/>
              <a:gd name="f143" fmla="*/ f116 f49 1"/>
              <a:gd name="f144" fmla="*/ f117 f49 1"/>
              <a:gd name="f145" fmla="*/ f118 f49 1"/>
              <a:gd name="f146" fmla="*/ f119 f49 1"/>
              <a:gd name="f147" fmla="*/ f120 f49 1"/>
              <a:gd name="f148" fmla="*/ f121 f48 1"/>
              <a:gd name="f149" fmla="*/ f122 f49 1"/>
              <a:gd name="f150" fmla="*/ f123 f48 1"/>
              <a:gd name="f151" fmla="*/ f124 f49 1"/>
              <a:gd name="f152" fmla="*/ f125 f48 1"/>
              <a:gd name="f153" fmla="*/ f126 f48 1"/>
              <a:gd name="f154" fmla="*/ f127 f48 1"/>
              <a:gd name="f155" fmla="*/ f128 f48 1"/>
              <a:gd name="f156" fmla="*/ f129 f4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106">
                <a:pos x="f134" y="f135"/>
              </a:cxn>
              <a:cxn ang="f106">
                <a:pos x="f136" y="f137"/>
              </a:cxn>
              <a:cxn ang="f106">
                <a:pos x="f138" y="f139"/>
              </a:cxn>
              <a:cxn ang="f106">
                <a:pos x="f140" y="f141"/>
              </a:cxn>
              <a:cxn ang="f106">
                <a:pos x="f140" y="f142"/>
              </a:cxn>
              <a:cxn ang="f106">
                <a:pos x="f140" y="f143"/>
              </a:cxn>
              <a:cxn ang="f106">
                <a:pos x="f140" y="f144"/>
              </a:cxn>
              <a:cxn ang="f106">
                <a:pos x="f140" y="f145"/>
              </a:cxn>
              <a:cxn ang="f106">
                <a:pos x="f140" y="f146"/>
              </a:cxn>
              <a:cxn ang="f106">
                <a:pos x="f138" y="f147"/>
              </a:cxn>
              <a:cxn ang="f106">
                <a:pos x="f148" y="f149"/>
              </a:cxn>
              <a:cxn ang="f106">
                <a:pos x="f150" y="f151"/>
              </a:cxn>
              <a:cxn ang="f106">
                <a:pos x="f152" y="f149"/>
              </a:cxn>
              <a:cxn ang="f106">
                <a:pos x="f153" y="f147"/>
              </a:cxn>
              <a:cxn ang="f106">
                <a:pos x="f154" y="f146"/>
              </a:cxn>
              <a:cxn ang="f106">
                <a:pos x="f154" y="f145"/>
              </a:cxn>
              <a:cxn ang="f106">
                <a:pos x="f154" y="f144"/>
              </a:cxn>
              <a:cxn ang="f106">
                <a:pos x="f154" y="f143"/>
              </a:cxn>
              <a:cxn ang="f106">
                <a:pos x="f154" y="f142"/>
              </a:cxn>
              <a:cxn ang="f106">
                <a:pos x="f154" y="f141"/>
              </a:cxn>
              <a:cxn ang="f106">
                <a:pos x="f155" y="f139"/>
              </a:cxn>
              <a:cxn ang="f106">
                <a:pos x="f156" y="f137"/>
              </a:cxn>
            </a:cxnLst>
            <a:rect l="f130" t="f133" r="f131" b="f132"/>
            <a:pathLst>
              <a:path w="3876811" h="5245563">
                <a:moveTo>
                  <a:pt x="f8" y="f5"/>
                </a:moveTo>
                <a:lnTo>
                  <a:pt x="f9" y="f10"/>
                </a:lnTo>
                <a:cubicBezTo>
                  <a:pt x="f11" y="f12"/>
                  <a:pt x="f13" y="f14"/>
                  <a:pt x="f15" y="f16"/>
                </a:cubicBezTo>
                <a:cubicBezTo>
                  <a:pt x="f17" y="f18"/>
                  <a:pt x="f6" y="f19"/>
                  <a:pt x="f6" y="f20"/>
                </a:cubicBezTo>
                <a:lnTo>
                  <a:pt x="f6" y="f21"/>
                </a:lnTo>
                <a:lnTo>
                  <a:pt x="f6" y="f22"/>
                </a:lnTo>
                <a:lnTo>
                  <a:pt x="f6" y="f23"/>
                </a:lnTo>
                <a:lnTo>
                  <a:pt x="f6" y="f24"/>
                </a:lnTo>
                <a:lnTo>
                  <a:pt x="f6" y="f25"/>
                </a:lnTo>
                <a:cubicBezTo>
                  <a:pt x="f6" y="f26"/>
                  <a:pt x="f27" y="f28"/>
                  <a:pt x="f15" y="f29"/>
                </a:cubicBezTo>
                <a:cubicBezTo>
                  <a:pt x="f30" y="f31"/>
                  <a:pt x="f32" y="f33"/>
                  <a:pt x="f34" y="f35"/>
                </a:cubicBezTo>
                <a:lnTo>
                  <a:pt x="f36" y="f7"/>
                </a:lnTo>
                <a:lnTo>
                  <a:pt x="f37" y="f35"/>
                </a:lnTo>
                <a:cubicBezTo>
                  <a:pt x="f38" y="f33"/>
                  <a:pt x="f39" y="f31"/>
                  <a:pt x="f40" y="f29"/>
                </a:cubicBezTo>
                <a:cubicBezTo>
                  <a:pt x="f41" y="f28"/>
                  <a:pt x="f5" y="f26"/>
                  <a:pt x="f5" y="f25"/>
                </a:cubicBezTo>
                <a:lnTo>
                  <a:pt x="f5" y="f24"/>
                </a:lnTo>
                <a:lnTo>
                  <a:pt x="f5" y="f23"/>
                </a:lnTo>
                <a:lnTo>
                  <a:pt x="f5" y="f22"/>
                </a:lnTo>
                <a:lnTo>
                  <a:pt x="f5" y="f21"/>
                </a:lnTo>
                <a:lnTo>
                  <a:pt x="f5" y="f20"/>
                </a:lnTo>
                <a:cubicBezTo>
                  <a:pt x="f5" y="f19"/>
                  <a:pt x="f42" y="f18"/>
                  <a:pt x="f43" y="f16"/>
                </a:cubicBezTo>
                <a:cubicBezTo>
                  <a:pt x="f44" y="f14"/>
                  <a:pt x="f45" y="f12"/>
                  <a:pt x="f46" y="f1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pic>
        <p:nvPicPr>
          <p:cNvPr id="7" name="Видео 3" descr="Book Turning A Page">
            <a:extLst>
              <a:ext uri="{FF2B5EF4-FFF2-40B4-BE49-F238E27FC236}">
                <a16:creationId xmlns:a16="http://schemas.microsoft.com/office/drawing/2014/main" id="{F0BB9DD0-1FF2-3934-4BCF-ADF8AC3478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7483230" y="2552428"/>
            <a:ext cx="3125556" cy="175313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bg>
      <p:bgPr>
        <a:solidFill>
          <a:srgbClr val="F3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47">
            <a:extLst>
              <a:ext uri="{FF2B5EF4-FFF2-40B4-BE49-F238E27FC236}">
                <a16:creationId xmlns:a16="http://schemas.microsoft.com/office/drawing/2014/main" id="{90AD35B0-3C6F-BFB5-0DD8-280653A1A7A8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F3F0E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3" name="Заглавие 1">
            <a:extLst>
              <a:ext uri="{FF2B5EF4-FFF2-40B4-BE49-F238E27FC236}">
                <a16:creationId xmlns:a16="http://schemas.microsoft.com/office/drawing/2014/main" id="{98EF2329-E411-4253-E2DA-A1674428A5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3009" y="960120"/>
            <a:ext cx="5132993" cy="1507397"/>
          </a:xfrm>
        </p:spPr>
        <p:txBody>
          <a:bodyPr/>
          <a:lstStyle/>
          <a:p>
            <a:pPr lvl="0"/>
            <a:r>
              <a:rPr lang="en-US"/>
              <a:t>Тема и идея</a:t>
            </a:r>
          </a:p>
        </p:txBody>
      </p:sp>
      <p:sp>
        <p:nvSpPr>
          <p:cNvPr id="4" name="Freeform 24">
            <a:extLst>
              <a:ext uri="{FF2B5EF4-FFF2-40B4-BE49-F238E27FC236}">
                <a16:creationId xmlns:a16="http://schemas.microsoft.com/office/drawing/2014/main" id="{7CA47F43-9177-A4DA-9A69-39377DF1CAD9}"/>
              </a:ext>
            </a:extLst>
          </p:cNvPr>
          <p:cNvSpPr>
            <a:spLocks noMove="1" noResize="1"/>
          </p:cNvSpPr>
          <p:nvPr/>
        </p:nvSpPr>
        <p:spPr>
          <a:xfrm>
            <a:off x="6564477" y="0"/>
            <a:ext cx="3047932" cy="377362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047936"/>
              <a:gd name="f7" fmla="val 3773626"/>
              <a:gd name="f8" fmla="val 2315480"/>
              <a:gd name="f9" fmla="val 2753935"/>
              <a:gd name="f10" fmla="val 2923541"/>
              <a:gd name="f11" fmla="val 2973396"/>
              <a:gd name="f12" fmla="val 2649870"/>
              <a:gd name="f13" fmla="val 3164756"/>
              <a:gd name="f14" fmla="val 2365260"/>
              <a:gd name="f15" fmla="val 3329648"/>
              <a:gd name="f16" fmla="val 1991682"/>
              <a:gd name="f17" fmla="val 3400216"/>
              <a:gd name="f18" fmla="val 1660164"/>
              <a:gd name="f19" fmla="val 3656406"/>
              <a:gd name="f20" fmla="val 1521470"/>
              <a:gd name="f21" fmla="val 1387771"/>
              <a:gd name="f22" fmla="val 1056252"/>
              <a:gd name="f23" fmla="val 682674"/>
              <a:gd name="f24" fmla="val 398065"/>
              <a:gd name="f25" fmla="val 124394"/>
              <a:gd name="f26" fmla="+- 0 0 -90"/>
              <a:gd name="f27" fmla="*/ f3 1 3047936"/>
              <a:gd name="f28" fmla="*/ f4 1 3773626"/>
              <a:gd name="f29" fmla="+- f7 0 f5"/>
              <a:gd name="f30" fmla="+- f6 0 f5"/>
              <a:gd name="f31" fmla="*/ f26 f0 1"/>
              <a:gd name="f32" fmla="*/ f30 1 3047936"/>
              <a:gd name="f33" fmla="*/ f29 1 3773626"/>
              <a:gd name="f34" fmla="*/ 0 f30 1"/>
              <a:gd name="f35" fmla="*/ 0 f29 1"/>
              <a:gd name="f36" fmla="*/ 3047936 f30 1"/>
              <a:gd name="f37" fmla="*/ 2315480 f29 1"/>
              <a:gd name="f38" fmla="*/ 2649870 f30 1"/>
              <a:gd name="f39" fmla="*/ 3164756 f29 1"/>
              <a:gd name="f40" fmla="*/ 1660164 f30 1"/>
              <a:gd name="f41" fmla="*/ 3656406 f29 1"/>
              <a:gd name="f42" fmla="*/ 1521470 f30 1"/>
              <a:gd name="f43" fmla="*/ 3773626 f29 1"/>
              <a:gd name="f44" fmla="*/ 1387771 f30 1"/>
              <a:gd name="f45" fmla="*/ 398065 f30 1"/>
              <a:gd name="f46" fmla="*/ f31 1 f2"/>
              <a:gd name="f47" fmla="*/ f34 1 3047936"/>
              <a:gd name="f48" fmla="*/ f35 1 3773626"/>
              <a:gd name="f49" fmla="*/ f36 1 3047936"/>
              <a:gd name="f50" fmla="*/ f37 1 3773626"/>
              <a:gd name="f51" fmla="*/ f38 1 3047936"/>
              <a:gd name="f52" fmla="*/ f39 1 3773626"/>
              <a:gd name="f53" fmla="*/ f40 1 3047936"/>
              <a:gd name="f54" fmla="*/ f41 1 3773626"/>
              <a:gd name="f55" fmla="*/ f42 1 3047936"/>
              <a:gd name="f56" fmla="*/ f43 1 3773626"/>
              <a:gd name="f57" fmla="*/ f44 1 3047936"/>
              <a:gd name="f58" fmla="*/ f45 1 3047936"/>
              <a:gd name="f59" fmla="*/ f5 1 f32"/>
              <a:gd name="f60" fmla="*/ f6 1 f32"/>
              <a:gd name="f61" fmla="*/ f5 1 f33"/>
              <a:gd name="f62" fmla="*/ f7 1 f33"/>
              <a:gd name="f63" fmla="+- f46 0 f1"/>
              <a:gd name="f64" fmla="*/ f47 1 f32"/>
              <a:gd name="f65" fmla="*/ f48 1 f33"/>
              <a:gd name="f66" fmla="*/ f49 1 f32"/>
              <a:gd name="f67" fmla="*/ f50 1 f33"/>
              <a:gd name="f68" fmla="*/ f51 1 f32"/>
              <a:gd name="f69" fmla="*/ f52 1 f33"/>
              <a:gd name="f70" fmla="*/ f53 1 f32"/>
              <a:gd name="f71" fmla="*/ f54 1 f33"/>
              <a:gd name="f72" fmla="*/ f55 1 f32"/>
              <a:gd name="f73" fmla="*/ f56 1 f33"/>
              <a:gd name="f74" fmla="*/ f57 1 f32"/>
              <a:gd name="f75" fmla="*/ f58 1 f32"/>
              <a:gd name="f76" fmla="*/ f59 f27 1"/>
              <a:gd name="f77" fmla="*/ f60 f27 1"/>
              <a:gd name="f78" fmla="*/ f62 f28 1"/>
              <a:gd name="f79" fmla="*/ f61 f28 1"/>
              <a:gd name="f80" fmla="*/ f64 f27 1"/>
              <a:gd name="f81" fmla="*/ f65 f28 1"/>
              <a:gd name="f82" fmla="*/ f66 f27 1"/>
              <a:gd name="f83" fmla="*/ f67 f28 1"/>
              <a:gd name="f84" fmla="*/ f68 f27 1"/>
              <a:gd name="f85" fmla="*/ f69 f28 1"/>
              <a:gd name="f86" fmla="*/ f70 f27 1"/>
              <a:gd name="f87" fmla="*/ f71 f28 1"/>
              <a:gd name="f88" fmla="*/ f72 f27 1"/>
              <a:gd name="f89" fmla="*/ f73 f28 1"/>
              <a:gd name="f90" fmla="*/ f74 f27 1"/>
              <a:gd name="f91" fmla="*/ f75 f2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63">
                <a:pos x="f80" y="f81"/>
              </a:cxn>
              <a:cxn ang="f63">
                <a:pos x="f82" y="f81"/>
              </a:cxn>
              <a:cxn ang="f63">
                <a:pos x="f82" y="f83"/>
              </a:cxn>
              <a:cxn ang="f63">
                <a:pos x="f84" y="f85"/>
              </a:cxn>
              <a:cxn ang="f63">
                <a:pos x="f86" y="f87"/>
              </a:cxn>
              <a:cxn ang="f63">
                <a:pos x="f88" y="f89"/>
              </a:cxn>
              <a:cxn ang="f63">
                <a:pos x="f90" y="f87"/>
              </a:cxn>
              <a:cxn ang="f63">
                <a:pos x="f91" y="f85"/>
              </a:cxn>
              <a:cxn ang="f63">
                <a:pos x="f80" y="f83"/>
              </a:cxn>
            </a:cxnLst>
            <a:rect l="f76" t="f79" r="f77" b="f78"/>
            <a:pathLst>
              <a:path w="3047936" h="3773626">
                <a:moveTo>
                  <a:pt x="f5" y="f5"/>
                </a:moveTo>
                <a:lnTo>
                  <a:pt x="f6" y="f5"/>
                </a:lnTo>
                <a:lnTo>
                  <a:pt x="f6" y="f8"/>
                </a:lnTo>
                <a:cubicBezTo>
                  <a:pt x="f6" y="f9"/>
                  <a:pt x="f10" y="f11"/>
                  <a:pt x="f12" y="f13"/>
                </a:cubicBezTo>
                <a:cubicBezTo>
                  <a:pt x="f14" y="f15"/>
                  <a:pt x="f16" y="f17"/>
                  <a:pt x="f18" y="f19"/>
                </a:cubicBezTo>
                <a:lnTo>
                  <a:pt x="f20" y="f7"/>
                </a:lnTo>
                <a:lnTo>
                  <a:pt x="f21" y="f19"/>
                </a:lnTo>
                <a:cubicBezTo>
                  <a:pt x="f22" y="f17"/>
                  <a:pt x="f23" y="f15"/>
                  <a:pt x="f24" y="f13"/>
                </a:cubicBezTo>
                <a:cubicBezTo>
                  <a:pt x="f25" y="f11"/>
                  <a:pt x="f5" y="f9"/>
                  <a:pt x="f5" y="f8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pic>
        <p:nvPicPr>
          <p:cNvPr id="5" name="Picture 2" descr="News - Bell Middle School">
            <a:extLst>
              <a:ext uri="{FF2B5EF4-FFF2-40B4-BE49-F238E27FC236}">
                <a16:creationId xmlns:a16="http://schemas.microsoft.com/office/drawing/2014/main" id="{4732D337-5BA7-45F4-430C-993D74354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030" y="714173"/>
            <a:ext cx="2516821" cy="188518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Freeform 25">
            <a:extLst>
              <a:ext uri="{FF2B5EF4-FFF2-40B4-BE49-F238E27FC236}">
                <a16:creationId xmlns:a16="http://schemas.microsoft.com/office/drawing/2014/main" id="{F884FE6C-8D60-DB44-0919-93DAF1BE611E}"/>
              </a:ext>
            </a:extLst>
          </p:cNvPr>
          <p:cNvSpPr>
            <a:spLocks noMove="1" noResize="1"/>
          </p:cNvSpPr>
          <p:nvPr/>
        </p:nvSpPr>
        <p:spPr>
          <a:xfrm rot="10799991">
            <a:off x="8217585" y="3099907"/>
            <a:ext cx="3047932" cy="3757059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047936"/>
              <a:gd name="f7" fmla="val 3773626"/>
              <a:gd name="f8" fmla="val 2315480"/>
              <a:gd name="f9" fmla="val 2753935"/>
              <a:gd name="f10" fmla="val 2923541"/>
              <a:gd name="f11" fmla="val 2973396"/>
              <a:gd name="f12" fmla="val 2649870"/>
              <a:gd name="f13" fmla="val 3164756"/>
              <a:gd name="f14" fmla="val 2365260"/>
              <a:gd name="f15" fmla="val 3329648"/>
              <a:gd name="f16" fmla="val 1991682"/>
              <a:gd name="f17" fmla="val 3400216"/>
              <a:gd name="f18" fmla="val 1660164"/>
              <a:gd name="f19" fmla="val 3656406"/>
              <a:gd name="f20" fmla="val 1521470"/>
              <a:gd name="f21" fmla="val 1387771"/>
              <a:gd name="f22" fmla="val 1056252"/>
              <a:gd name="f23" fmla="val 682674"/>
              <a:gd name="f24" fmla="val 398065"/>
              <a:gd name="f25" fmla="val 124394"/>
              <a:gd name="f26" fmla="+- 0 0 -90"/>
              <a:gd name="f27" fmla="*/ f3 1 3047936"/>
              <a:gd name="f28" fmla="*/ f4 1 3773626"/>
              <a:gd name="f29" fmla="+- f7 0 f5"/>
              <a:gd name="f30" fmla="+- f6 0 f5"/>
              <a:gd name="f31" fmla="*/ f26 f0 1"/>
              <a:gd name="f32" fmla="*/ f30 1 3047936"/>
              <a:gd name="f33" fmla="*/ f29 1 3773626"/>
              <a:gd name="f34" fmla="*/ 0 f30 1"/>
              <a:gd name="f35" fmla="*/ 0 f29 1"/>
              <a:gd name="f36" fmla="*/ 3047936 f30 1"/>
              <a:gd name="f37" fmla="*/ 2315480 f29 1"/>
              <a:gd name="f38" fmla="*/ 2649870 f30 1"/>
              <a:gd name="f39" fmla="*/ 3164756 f29 1"/>
              <a:gd name="f40" fmla="*/ 1660164 f30 1"/>
              <a:gd name="f41" fmla="*/ 3656406 f29 1"/>
              <a:gd name="f42" fmla="*/ 1521470 f30 1"/>
              <a:gd name="f43" fmla="*/ 3773626 f29 1"/>
              <a:gd name="f44" fmla="*/ 1387771 f30 1"/>
              <a:gd name="f45" fmla="*/ 398065 f30 1"/>
              <a:gd name="f46" fmla="*/ f31 1 f2"/>
              <a:gd name="f47" fmla="*/ f34 1 3047936"/>
              <a:gd name="f48" fmla="*/ f35 1 3773626"/>
              <a:gd name="f49" fmla="*/ f36 1 3047936"/>
              <a:gd name="f50" fmla="*/ f37 1 3773626"/>
              <a:gd name="f51" fmla="*/ f38 1 3047936"/>
              <a:gd name="f52" fmla="*/ f39 1 3773626"/>
              <a:gd name="f53" fmla="*/ f40 1 3047936"/>
              <a:gd name="f54" fmla="*/ f41 1 3773626"/>
              <a:gd name="f55" fmla="*/ f42 1 3047936"/>
              <a:gd name="f56" fmla="*/ f43 1 3773626"/>
              <a:gd name="f57" fmla="*/ f44 1 3047936"/>
              <a:gd name="f58" fmla="*/ f45 1 3047936"/>
              <a:gd name="f59" fmla="*/ f5 1 f32"/>
              <a:gd name="f60" fmla="*/ f6 1 f32"/>
              <a:gd name="f61" fmla="*/ f5 1 f33"/>
              <a:gd name="f62" fmla="*/ f7 1 f33"/>
              <a:gd name="f63" fmla="+- f46 0 f1"/>
              <a:gd name="f64" fmla="*/ f47 1 f32"/>
              <a:gd name="f65" fmla="*/ f48 1 f33"/>
              <a:gd name="f66" fmla="*/ f49 1 f32"/>
              <a:gd name="f67" fmla="*/ f50 1 f33"/>
              <a:gd name="f68" fmla="*/ f51 1 f32"/>
              <a:gd name="f69" fmla="*/ f52 1 f33"/>
              <a:gd name="f70" fmla="*/ f53 1 f32"/>
              <a:gd name="f71" fmla="*/ f54 1 f33"/>
              <a:gd name="f72" fmla="*/ f55 1 f32"/>
              <a:gd name="f73" fmla="*/ f56 1 f33"/>
              <a:gd name="f74" fmla="*/ f57 1 f32"/>
              <a:gd name="f75" fmla="*/ f58 1 f32"/>
              <a:gd name="f76" fmla="*/ f59 f27 1"/>
              <a:gd name="f77" fmla="*/ f60 f27 1"/>
              <a:gd name="f78" fmla="*/ f62 f28 1"/>
              <a:gd name="f79" fmla="*/ f61 f28 1"/>
              <a:gd name="f80" fmla="*/ f64 f27 1"/>
              <a:gd name="f81" fmla="*/ f65 f28 1"/>
              <a:gd name="f82" fmla="*/ f66 f27 1"/>
              <a:gd name="f83" fmla="*/ f67 f28 1"/>
              <a:gd name="f84" fmla="*/ f68 f27 1"/>
              <a:gd name="f85" fmla="*/ f69 f28 1"/>
              <a:gd name="f86" fmla="*/ f70 f27 1"/>
              <a:gd name="f87" fmla="*/ f71 f28 1"/>
              <a:gd name="f88" fmla="*/ f72 f27 1"/>
              <a:gd name="f89" fmla="*/ f73 f28 1"/>
              <a:gd name="f90" fmla="*/ f74 f27 1"/>
              <a:gd name="f91" fmla="*/ f75 f2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63">
                <a:pos x="f80" y="f81"/>
              </a:cxn>
              <a:cxn ang="f63">
                <a:pos x="f82" y="f81"/>
              </a:cxn>
              <a:cxn ang="f63">
                <a:pos x="f82" y="f83"/>
              </a:cxn>
              <a:cxn ang="f63">
                <a:pos x="f84" y="f85"/>
              </a:cxn>
              <a:cxn ang="f63">
                <a:pos x="f86" y="f87"/>
              </a:cxn>
              <a:cxn ang="f63">
                <a:pos x="f88" y="f89"/>
              </a:cxn>
              <a:cxn ang="f63">
                <a:pos x="f90" y="f87"/>
              </a:cxn>
              <a:cxn ang="f63">
                <a:pos x="f91" y="f85"/>
              </a:cxn>
              <a:cxn ang="f63">
                <a:pos x="f80" y="f83"/>
              </a:cxn>
            </a:cxnLst>
            <a:rect l="f76" t="f79" r="f77" b="f78"/>
            <a:pathLst>
              <a:path w="3047936" h="3773626">
                <a:moveTo>
                  <a:pt x="f5" y="f5"/>
                </a:moveTo>
                <a:lnTo>
                  <a:pt x="f6" y="f5"/>
                </a:lnTo>
                <a:lnTo>
                  <a:pt x="f6" y="f8"/>
                </a:lnTo>
                <a:cubicBezTo>
                  <a:pt x="f6" y="f9"/>
                  <a:pt x="f10" y="f11"/>
                  <a:pt x="f12" y="f13"/>
                </a:cubicBezTo>
                <a:cubicBezTo>
                  <a:pt x="f14" y="f15"/>
                  <a:pt x="f16" y="f17"/>
                  <a:pt x="f18" y="f19"/>
                </a:cubicBezTo>
                <a:lnTo>
                  <a:pt x="f20" y="f7"/>
                </a:lnTo>
                <a:lnTo>
                  <a:pt x="f21" y="f19"/>
                </a:lnTo>
                <a:cubicBezTo>
                  <a:pt x="f22" y="f17"/>
                  <a:pt x="f23" y="f15"/>
                  <a:pt x="f24" y="f13"/>
                </a:cubicBezTo>
                <a:cubicBezTo>
                  <a:pt x="f25" y="f11"/>
                  <a:pt x="f5" y="f9"/>
                  <a:pt x="f5" y="f8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7" name="Freeform: Shape 1053">
            <a:extLst>
              <a:ext uri="{FF2B5EF4-FFF2-40B4-BE49-F238E27FC236}">
                <a16:creationId xmlns:a16="http://schemas.microsoft.com/office/drawing/2014/main" id="{12BAC761-3C1A-6DB7-0197-86C0D340F2BA}"/>
              </a:ext>
            </a:extLst>
          </p:cNvPr>
          <p:cNvSpPr>
            <a:spLocks noMove="1" noResize="1"/>
          </p:cNvSpPr>
          <p:nvPr/>
        </p:nvSpPr>
        <p:spPr>
          <a:xfrm>
            <a:off x="6504502" y="0"/>
            <a:ext cx="3152476" cy="383798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152474"/>
              <a:gd name="f7" fmla="val 3837982"/>
              <a:gd name="f8" fmla="val 2329946"/>
              <a:gd name="f9" fmla="val 2783403"/>
              <a:gd name="f10" fmla="val 3023823"/>
              <a:gd name="f11" fmla="val 3010372"/>
              <a:gd name="f12" fmla="val 2740789"/>
              <a:gd name="f13" fmla="val 3208280"/>
              <a:gd name="f14" fmla="val 2446441"/>
              <a:gd name="f15" fmla="val 3378814"/>
              <a:gd name="f16" fmla="val 2060081"/>
              <a:gd name="f17" fmla="val 3451796"/>
              <a:gd name="f18" fmla="val 1717220"/>
              <a:gd name="f19" fmla="val 3716751"/>
              <a:gd name="f20" fmla="val 1573781"/>
              <a:gd name="f21" fmla="val 1435508"/>
              <a:gd name="f22" fmla="val 1092646"/>
              <a:gd name="f23" fmla="val 706286"/>
              <a:gd name="f24" fmla="val 411940"/>
              <a:gd name="f25" fmla="val 128905"/>
              <a:gd name="f26" fmla="val 255"/>
              <a:gd name="f27" fmla="val 1553297"/>
              <a:gd name="f28" fmla="val 4839"/>
              <a:gd name="f29" fmla="+- 0 0 -90"/>
              <a:gd name="f30" fmla="*/ f3 1 3152474"/>
              <a:gd name="f31" fmla="*/ f4 1 3837982"/>
              <a:gd name="f32" fmla="+- f7 0 f5"/>
              <a:gd name="f33" fmla="+- f6 0 f5"/>
              <a:gd name="f34" fmla="*/ f29 f0 1"/>
              <a:gd name="f35" fmla="*/ f33 1 3152474"/>
              <a:gd name="f36" fmla="*/ f32 1 3837982"/>
              <a:gd name="f37" fmla="*/ 0 f32 1"/>
              <a:gd name="f38" fmla="*/ 2329946 f32 1"/>
              <a:gd name="f39" fmla="*/ 3208280 f32 1"/>
              <a:gd name="f40" fmla="*/ 3716751 f32 1"/>
              <a:gd name="f41" fmla="*/ 3837982 f32 1"/>
              <a:gd name="f42" fmla="*/ 4839 f32 1"/>
              <a:gd name="f43" fmla="*/ 255 f33 1"/>
              <a:gd name="f44" fmla="*/ 3152474 f33 1"/>
              <a:gd name="f45" fmla="*/ 2740789 f33 1"/>
              <a:gd name="f46" fmla="*/ 1717220 f33 1"/>
              <a:gd name="f47" fmla="*/ 1573781 f33 1"/>
              <a:gd name="f48" fmla="*/ 1435508 f33 1"/>
              <a:gd name="f49" fmla="*/ 411940 f33 1"/>
              <a:gd name="f50" fmla="*/ 0 f33 1"/>
              <a:gd name="f51" fmla="*/ f34 1 f2"/>
              <a:gd name="f52" fmla="*/ f37 1 3837982"/>
              <a:gd name="f53" fmla="*/ f38 1 3837982"/>
              <a:gd name="f54" fmla="*/ f39 1 3837982"/>
              <a:gd name="f55" fmla="*/ f40 1 3837982"/>
              <a:gd name="f56" fmla="*/ f41 1 3837982"/>
              <a:gd name="f57" fmla="*/ f42 1 3837982"/>
              <a:gd name="f58" fmla="*/ f43 1 3152474"/>
              <a:gd name="f59" fmla="*/ f44 1 3152474"/>
              <a:gd name="f60" fmla="*/ f45 1 3152474"/>
              <a:gd name="f61" fmla="*/ f46 1 3152474"/>
              <a:gd name="f62" fmla="*/ f47 1 3152474"/>
              <a:gd name="f63" fmla="*/ f48 1 3152474"/>
              <a:gd name="f64" fmla="*/ f49 1 3152474"/>
              <a:gd name="f65" fmla="*/ f50 1 3152474"/>
              <a:gd name="f66" fmla="*/ f5 1 f35"/>
              <a:gd name="f67" fmla="*/ f6 1 f35"/>
              <a:gd name="f68" fmla="*/ f5 1 f36"/>
              <a:gd name="f69" fmla="*/ f7 1 f36"/>
              <a:gd name="f70" fmla="+- f51 0 f1"/>
              <a:gd name="f71" fmla="*/ f59 1 f35"/>
              <a:gd name="f72" fmla="*/ f52 1 f36"/>
              <a:gd name="f73" fmla="*/ f53 1 f36"/>
              <a:gd name="f74" fmla="*/ f60 1 f35"/>
              <a:gd name="f75" fmla="*/ f54 1 f36"/>
              <a:gd name="f76" fmla="*/ f61 1 f35"/>
              <a:gd name="f77" fmla="*/ f55 1 f36"/>
              <a:gd name="f78" fmla="*/ f62 1 f35"/>
              <a:gd name="f79" fmla="*/ f56 1 f36"/>
              <a:gd name="f80" fmla="*/ f63 1 f35"/>
              <a:gd name="f81" fmla="*/ f64 1 f35"/>
              <a:gd name="f82" fmla="*/ f58 1 f35"/>
              <a:gd name="f83" fmla="*/ f65 1 f35"/>
              <a:gd name="f84" fmla="*/ f57 1 f36"/>
              <a:gd name="f85" fmla="*/ f66 f30 1"/>
              <a:gd name="f86" fmla="*/ f67 f30 1"/>
              <a:gd name="f87" fmla="*/ f69 f31 1"/>
              <a:gd name="f88" fmla="*/ f68 f31 1"/>
              <a:gd name="f89" fmla="*/ f71 f30 1"/>
              <a:gd name="f90" fmla="*/ f72 f31 1"/>
              <a:gd name="f91" fmla="*/ f73 f31 1"/>
              <a:gd name="f92" fmla="*/ f74 f30 1"/>
              <a:gd name="f93" fmla="*/ f75 f31 1"/>
              <a:gd name="f94" fmla="*/ f76 f30 1"/>
              <a:gd name="f95" fmla="*/ f77 f31 1"/>
              <a:gd name="f96" fmla="*/ f78 f30 1"/>
              <a:gd name="f97" fmla="*/ f79 f31 1"/>
              <a:gd name="f98" fmla="*/ f80 f30 1"/>
              <a:gd name="f99" fmla="*/ f81 f30 1"/>
              <a:gd name="f100" fmla="*/ f82 f30 1"/>
              <a:gd name="f101" fmla="*/ f83 f30 1"/>
              <a:gd name="f102" fmla="*/ f84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70">
                <a:pos x="f89" y="f90"/>
              </a:cxn>
              <a:cxn ang="f70">
                <a:pos x="f89" y="f91"/>
              </a:cxn>
              <a:cxn ang="f70">
                <a:pos x="f92" y="f93"/>
              </a:cxn>
              <a:cxn ang="f70">
                <a:pos x="f94" y="f95"/>
              </a:cxn>
              <a:cxn ang="f70">
                <a:pos x="f96" y="f97"/>
              </a:cxn>
              <a:cxn ang="f70">
                <a:pos x="f98" y="f95"/>
              </a:cxn>
              <a:cxn ang="f70">
                <a:pos x="f99" y="f93"/>
              </a:cxn>
              <a:cxn ang="f70">
                <a:pos x="f100" y="f91"/>
              </a:cxn>
              <a:cxn ang="f70">
                <a:pos x="f101" y="f102"/>
              </a:cxn>
            </a:cxnLst>
            <a:rect l="f85" t="f88" r="f86" b="f87"/>
            <a:pathLst>
              <a:path w="3152474" h="3837982">
                <a:moveTo>
                  <a:pt x="f6" y="f5"/>
                </a:moveTo>
                <a:lnTo>
                  <a:pt x="f6" y="f8"/>
                </a:lnTo>
                <a:cubicBezTo>
                  <a:pt x="f6" y="f9"/>
                  <a:pt x="f10" y="f11"/>
                  <a:pt x="f12" y="f13"/>
                </a:cubicBezTo>
                <a:cubicBezTo>
                  <a:pt x="f14" y="f15"/>
                  <a:pt x="f16" y="f17"/>
                  <a:pt x="f18" y="f19"/>
                </a:cubicBezTo>
                <a:lnTo>
                  <a:pt x="f20" y="f7"/>
                </a:lnTo>
                <a:lnTo>
                  <a:pt x="f21" y="f19"/>
                </a:lnTo>
                <a:cubicBezTo>
                  <a:pt x="f22" y="f17"/>
                  <a:pt x="f23" y="f15"/>
                  <a:pt x="f24" y="f13"/>
                </a:cubicBezTo>
                <a:cubicBezTo>
                  <a:pt x="f25" y="f11"/>
                  <a:pt x="f26" y="f9"/>
                  <a:pt x="f26" y="f8"/>
                </a:cubicBezTo>
                <a:cubicBezTo>
                  <a:pt x="f26" y="f27"/>
                  <a:pt x="f5" y="f28"/>
                  <a:pt x="f5" y="f28"/>
                </a:cubicBezTo>
              </a:path>
            </a:pathLst>
          </a:custGeom>
          <a:noFill/>
          <a:ln w="25402" cap="rnd">
            <a:solidFill>
              <a:srgbClr val="BFAFAA">
                <a:alpha val="65000"/>
              </a:srgbClr>
            </a:solidFill>
            <a:custDash>
              <a:ds d="500000" sp="0"/>
            </a:custDash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pic>
        <p:nvPicPr>
          <p:cNvPr id="8" name="Picture 4" descr="News – Advance Automation Company">
            <a:extLst>
              <a:ext uri="{FF2B5EF4-FFF2-40B4-BE49-F238E27FC236}">
                <a16:creationId xmlns:a16="http://schemas.microsoft.com/office/drawing/2014/main" id="{BC50AE49-DAF5-DA87-3556-C76D90BB1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6789" y="4474259"/>
            <a:ext cx="2516821" cy="140941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Freeform: Shape 1055">
            <a:extLst>
              <a:ext uri="{FF2B5EF4-FFF2-40B4-BE49-F238E27FC236}">
                <a16:creationId xmlns:a16="http://schemas.microsoft.com/office/drawing/2014/main" id="{70D83B3A-DFD9-7967-EF12-7EB5F410A8E1}"/>
              </a:ext>
            </a:extLst>
          </p:cNvPr>
          <p:cNvSpPr>
            <a:spLocks noMove="1" noResize="1"/>
          </p:cNvSpPr>
          <p:nvPr/>
        </p:nvSpPr>
        <p:spPr>
          <a:xfrm>
            <a:off x="8165436" y="3033558"/>
            <a:ext cx="3152220" cy="382342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152219"/>
              <a:gd name="f7" fmla="val 3823431"/>
              <a:gd name="f8" fmla="val 1508036"/>
              <a:gd name="f9" fmla="val 1054579"/>
              <a:gd name="f10" fmla="val 128650"/>
              <a:gd name="f11" fmla="val 827610"/>
              <a:gd name="f12" fmla="val 411685"/>
              <a:gd name="f13" fmla="val 629702"/>
              <a:gd name="f14" fmla="val 706031"/>
              <a:gd name="f15" fmla="val 459168"/>
              <a:gd name="f16" fmla="val 1092391"/>
              <a:gd name="f17" fmla="val 386186"/>
              <a:gd name="f18" fmla="val 1435253"/>
              <a:gd name="f19" fmla="val 121231"/>
              <a:gd name="f20" fmla="val 1573526"/>
              <a:gd name="f21" fmla="val 1716965"/>
              <a:gd name="f22" fmla="val 2059826"/>
              <a:gd name="f23" fmla="val 2446186"/>
              <a:gd name="f24" fmla="val 2740534"/>
              <a:gd name="f25" fmla="val 3023568"/>
              <a:gd name="f26" fmla="+- 0 0 -90"/>
              <a:gd name="f27" fmla="*/ f3 1 3152219"/>
              <a:gd name="f28" fmla="*/ f4 1 3823431"/>
              <a:gd name="f29" fmla="+- f7 0 f5"/>
              <a:gd name="f30" fmla="+- f6 0 f5"/>
              <a:gd name="f31" fmla="*/ f26 f0 1"/>
              <a:gd name="f32" fmla="*/ f30 1 3152219"/>
              <a:gd name="f33" fmla="*/ f29 1 3823431"/>
              <a:gd name="f34" fmla="*/ 1573526 f30 1"/>
              <a:gd name="f35" fmla="*/ 0 f29 1"/>
              <a:gd name="f36" fmla="*/ 1716965 f30 1"/>
              <a:gd name="f37" fmla="*/ 121231 f29 1"/>
              <a:gd name="f38" fmla="*/ 2740534 f30 1"/>
              <a:gd name="f39" fmla="*/ 629702 f29 1"/>
              <a:gd name="f40" fmla="*/ 3152219 f30 1"/>
              <a:gd name="f41" fmla="*/ 1508036 f29 1"/>
              <a:gd name="f42" fmla="*/ 3823431 f29 1"/>
              <a:gd name="f43" fmla="*/ 0 f30 1"/>
              <a:gd name="f44" fmla="*/ 411685 f30 1"/>
              <a:gd name="f45" fmla="*/ 1435253 f30 1"/>
              <a:gd name="f46" fmla="*/ f31 1 f2"/>
              <a:gd name="f47" fmla="*/ f34 1 3152219"/>
              <a:gd name="f48" fmla="*/ f35 1 3823431"/>
              <a:gd name="f49" fmla="*/ f36 1 3152219"/>
              <a:gd name="f50" fmla="*/ f37 1 3823431"/>
              <a:gd name="f51" fmla="*/ f38 1 3152219"/>
              <a:gd name="f52" fmla="*/ f39 1 3823431"/>
              <a:gd name="f53" fmla="*/ f40 1 3152219"/>
              <a:gd name="f54" fmla="*/ f41 1 3823431"/>
              <a:gd name="f55" fmla="*/ f42 1 3823431"/>
              <a:gd name="f56" fmla="*/ f43 1 3152219"/>
              <a:gd name="f57" fmla="*/ f44 1 3152219"/>
              <a:gd name="f58" fmla="*/ f45 1 3152219"/>
              <a:gd name="f59" fmla="*/ f5 1 f32"/>
              <a:gd name="f60" fmla="*/ f6 1 f32"/>
              <a:gd name="f61" fmla="*/ f5 1 f33"/>
              <a:gd name="f62" fmla="*/ f7 1 f33"/>
              <a:gd name="f63" fmla="+- f46 0 f1"/>
              <a:gd name="f64" fmla="*/ f56 1 f32"/>
              <a:gd name="f65" fmla="*/ f55 1 f33"/>
              <a:gd name="f66" fmla="*/ f54 1 f33"/>
              <a:gd name="f67" fmla="*/ f57 1 f32"/>
              <a:gd name="f68" fmla="*/ f52 1 f33"/>
              <a:gd name="f69" fmla="*/ f58 1 f32"/>
              <a:gd name="f70" fmla="*/ f50 1 f33"/>
              <a:gd name="f71" fmla="*/ f47 1 f32"/>
              <a:gd name="f72" fmla="*/ f48 1 f33"/>
              <a:gd name="f73" fmla="*/ f49 1 f32"/>
              <a:gd name="f74" fmla="*/ f51 1 f32"/>
              <a:gd name="f75" fmla="*/ f53 1 f32"/>
              <a:gd name="f76" fmla="*/ f59 f27 1"/>
              <a:gd name="f77" fmla="*/ f60 f27 1"/>
              <a:gd name="f78" fmla="*/ f62 f28 1"/>
              <a:gd name="f79" fmla="*/ f61 f28 1"/>
              <a:gd name="f80" fmla="*/ f64 f27 1"/>
              <a:gd name="f81" fmla="*/ f65 f28 1"/>
              <a:gd name="f82" fmla="*/ f66 f28 1"/>
              <a:gd name="f83" fmla="*/ f67 f27 1"/>
              <a:gd name="f84" fmla="*/ f68 f28 1"/>
              <a:gd name="f85" fmla="*/ f69 f27 1"/>
              <a:gd name="f86" fmla="*/ f70 f28 1"/>
              <a:gd name="f87" fmla="*/ f71 f27 1"/>
              <a:gd name="f88" fmla="*/ f72 f28 1"/>
              <a:gd name="f89" fmla="*/ f73 f27 1"/>
              <a:gd name="f90" fmla="*/ f74 f27 1"/>
              <a:gd name="f91" fmla="*/ f75 f2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63">
                <a:pos x="f80" y="f81"/>
              </a:cxn>
              <a:cxn ang="f63">
                <a:pos x="f80" y="f82"/>
              </a:cxn>
              <a:cxn ang="f63">
                <a:pos x="f83" y="f84"/>
              </a:cxn>
              <a:cxn ang="f63">
                <a:pos x="f85" y="f86"/>
              </a:cxn>
              <a:cxn ang="f63">
                <a:pos x="f87" y="f88"/>
              </a:cxn>
              <a:cxn ang="f63">
                <a:pos x="f89" y="f86"/>
              </a:cxn>
              <a:cxn ang="f63">
                <a:pos x="f90" y="f84"/>
              </a:cxn>
              <a:cxn ang="f63">
                <a:pos x="f91" y="f82"/>
              </a:cxn>
              <a:cxn ang="f63">
                <a:pos x="f91" y="f81"/>
              </a:cxn>
            </a:cxnLst>
            <a:rect l="f76" t="f79" r="f77" b="f78"/>
            <a:pathLst>
              <a:path w="3152219" h="3823431">
                <a:moveTo>
                  <a:pt x="f5" y="f7"/>
                </a:moveTo>
                <a:lnTo>
                  <a:pt x="f5" y="f8"/>
                </a:lnTo>
                <a:cubicBezTo>
                  <a:pt x="f5" y="f9"/>
                  <a:pt x="f10" y="f11"/>
                  <a:pt x="f12" y="f13"/>
                </a:cubicBezTo>
                <a:cubicBezTo>
                  <a:pt x="f14" y="f15"/>
                  <a:pt x="f16" y="f17"/>
                  <a:pt x="f18" y="f19"/>
                </a:cubicBezTo>
                <a:lnTo>
                  <a:pt x="f20" y="f5"/>
                </a:lnTo>
                <a:lnTo>
                  <a:pt x="f21" y="f19"/>
                </a:lnTo>
                <a:cubicBezTo>
                  <a:pt x="f22" y="f17"/>
                  <a:pt x="f23" y="f15"/>
                  <a:pt x="f24" y="f13"/>
                </a:cubicBezTo>
                <a:cubicBezTo>
                  <a:pt x="f25" y="f11"/>
                  <a:pt x="f6" y="f9"/>
                  <a:pt x="f6" y="f8"/>
                </a:cubicBezTo>
                <a:lnTo>
                  <a:pt x="f6" y="f7"/>
                </a:lnTo>
              </a:path>
            </a:pathLst>
          </a:custGeom>
          <a:noFill/>
          <a:ln w="25402" cap="rnd">
            <a:solidFill>
              <a:srgbClr val="BFAFAA">
                <a:alpha val="65000"/>
              </a:srgbClr>
            </a:solidFill>
            <a:custDash>
              <a:ds d="500000" sp="0"/>
            </a:custDash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10" name="Текстово поле 3">
            <a:extLst>
              <a:ext uri="{FF2B5EF4-FFF2-40B4-BE49-F238E27FC236}">
                <a16:creationId xmlns:a16="http://schemas.microsoft.com/office/drawing/2014/main" id="{C10CE26A-A815-7C9C-56C7-7416AE7729A6}"/>
              </a:ext>
            </a:extLst>
          </p:cNvPr>
          <p:cNvSpPr txBox="1"/>
          <p:nvPr/>
        </p:nvSpPr>
        <p:spPr>
          <a:xfrm>
            <a:off x="845975" y="2302038"/>
            <a:ext cx="4921163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News Aggregator</a:t>
            </a:r>
            <a:endParaRPr lang="bg-BG" sz="2800" b="0" i="0" u="none" strike="noStrike" kern="1200" cap="none" spc="0" baseline="0">
              <a:solidFill>
                <a:srgbClr val="000000"/>
              </a:solidFill>
              <a:uFillTx/>
              <a:latin typeface="Goudy Old Style"/>
            </a:endParaRP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99826A5-13CB-A1A5-5F76-C3E913849CA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bg-BG"/>
              <a:t>Технологии </a:t>
            </a:r>
          </a:p>
        </p:txBody>
      </p:sp>
      <p:pic>
        <p:nvPicPr>
          <p:cNvPr id="3" name="Picture 2" descr="Python · GitHub">
            <a:extLst>
              <a:ext uri="{FF2B5EF4-FFF2-40B4-BE49-F238E27FC236}">
                <a16:creationId xmlns:a16="http://schemas.microsoft.com/office/drawing/2014/main" id="{53DDC3C6-F19C-7080-0878-47C8D5CF5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8508" y="1981267"/>
            <a:ext cx="1884486" cy="1064279"/>
          </a:xfrm>
        </p:spPr>
      </p:pic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6A354917-A4FD-A6D3-5C05-A6EBC4FE9B80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5504907" y="3799002"/>
            <a:ext cx="1884486" cy="1003425"/>
          </a:xfrm>
        </p:spPr>
        <p:txBody>
          <a:bodyPr/>
          <a:lstStyle/>
          <a:p>
            <a:pPr lvl="0"/>
            <a:r>
              <a:rPr lang="en-US"/>
              <a:t>Flask</a:t>
            </a:r>
            <a:endParaRPr lang="bg-BG"/>
          </a:p>
        </p:txBody>
      </p:sp>
      <p:sp>
        <p:nvSpPr>
          <p:cNvPr id="5" name="Контейнер за съдържание 3">
            <a:extLst>
              <a:ext uri="{FF2B5EF4-FFF2-40B4-BE49-F238E27FC236}">
                <a16:creationId xmlns:a16="http://schemas.microsoft.com/office/drawing/2014/main" id="{6144D863-8C04-4915-FE0D-3CC50C0634D3}"/>
              </a:ext>
            </a:extLst>
          </p:cNvPr>
          <p:cNvSpPr txBox="1"/>
          <p:nvPr/>
        </p:nvSpPr>
        <p:spPr>
          <a:xfrm>
            <a:off x="2577967" y="1986588"/>
            <a:ext cx="2241413" cy="10642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228600" marR="0" lvl="0" indent="-228600" algn="l" defTabSz="914400" rtl="0" fontAlgn="auto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ct val="150000"/>
              <a:buFont typeface="Goudy Old Style" pitchFamily="18"/>
              <a:buChar char="∙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431C30"/>
                </a:solidFill>
                <a:uFillTx/>
                <a:latin typeface="Goudy Old Style"/>
              </a:rPr>
              <a:t>Python</a:t>
            </a:r>
            <a:endParaRPr lang="bg-BG" sz="2000" b="0" i="0" u="none" strike="noStrike" kern="1200" cap="none" spc="0" baseline="0">
              <a:solidFill>
                <a:srgbClr val="431C30"/>
              </a:solidFill>
              <a:uFillTx/>
              <a:latin typeface="Goudy Old Style"/>
            </a:endParaRPr>
          </a:p>
        </p:txBody>
      </p:sp>
      <p:pic>
        <p:nvPicPr>
          <p:cNvPr id="6" name="Picture 4" descr="Building Python web apps with Flask">
            <a:extLst>
              <a:ext uri="{FF2B5EF4-FFF2-40B4-BE49-F238E27FC236}">
                <a16:creationId xmlns:a16="http://schemas.microsoft.com/office/drawing/2014/main" id="{89BCFA4E-C12D-E171-3EE2-8C7183ABA8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620420" y="3811036"/>
            <a:ext cx="1884486" cy="100342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F1B69C-0762-2A50-CFC4-7A23C2DBEFF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301093" y="2263816"/>
            <a:ext cx="1884486" cy="122255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Текстово поле 5">
            <a:extLst>
              <a:ext uri="{FF2B5EF4-FFF2-40B4-BE49-F238E27FC236}">
                <a16:creationId xmlns:a16="http://schemas.microsoft.com/office/drawing/2014/main" id="{A759745C-EC47-B6FA-FBCC-483935196E88}"/>
              </a:ext>
            </a:extLst>
          </p:cNvPr>
          <p:cNvSpPr txBox="1"/>
          <p:nvPr/>
        </p:nvSpPr>
        <p:spPr>
          <a:xfrm>
            <a:off x="8185580" y="2676211"/>
            <a:ext cx="166017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HTML </a:t>
            </a:r>
            <a:r>
              <a:rPr lang="bg-BG" sz="1800" b="0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+ 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CSS</a:t>
            </a: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Goudy Old Style"/>
            </a:endParaRPr>
          </a:p>
        </p:txBody>
      </p:sp>
      <p:pic>
        <p:nvPicPr>
          <p:cNvPr id="9" name="Picture 10" descr="SQL logo illustration, Microsoft Azure SQL Database Microsoft SQL Server,  database, blue, text, logo png | PNGWing">
            <a:extLst>
              <a:ext uri="{FF2B5EF4-FFF2-40B4-BE49-F238E27FC236}">
                <a16:creationId xmlns:a16="http://schemas.microsoft.com/office/drawing/2014/main" id="{CD3D2F69-52D7-79E1-BC16-B9EEAAF3361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114013" y="4433184"/>
            <a:ext cx="2143125" cy="214312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0" name="Текстово поле 6">
            <a:extLst>
              <a:ext uri="{FF2B5EF4-FFF2-40B4-BE49-F238E27FC236}">
                <a16:creationId xmlns:a16="http://schemas.microsoft.com/office/drawing/2014/main" id="{534D2EF1-2E7B-F8B4-1A21-91584DE8FDAB}"/>
              </a:ext>
            </a:extLst>
          </p:cNvPr>
          <p:cNvSpPr txBox="1"/>
          <p:nvPr/>
        </p:nvSpPr>
        <p:spPr>
          <a:xfrm>
            <a:off x="9377876" y="5135416"/>
            <a:ext cx="223992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SQL </a:t>
            </a: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Goudy Old Style"/>
            </a:endParaRPr>
          </a:p>
        </p:txBody>
      </p:sp>
      <p:pic>
        <p:nvPicPr>
          <p:cNvPr id="11" name="Picture 12" descr="3,382 Api Logo Images, Stock Photos &amp; Vectors | Shutterstock">
            <a:extLst>
              <a:ext uri="{FF2B5EF4-FFF2-40B4-BE49-F238E27FC236}">
                <a16:creationId xmlns:a16="http://schemas.microsoft.com/office/drawing/2014/main" id="{E842805E-3614-ABBD-FF08-E226A79C50A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74197" y="4833362"/>
            <a:ext cx="1884486" cy="134276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Текстово поле 7">
            <a:extLst>
              <a:ext uri="{FF2B5EF4-FFF2-40B4-BE49-F238E27FC236}">
                <a16:creationId xmlns:a16="http://schemas.microsoft.com/office/drawing/2014/main" id="{FE5DEC64-7FF6-EA71-68E7-DCA5D1A48100}"/>
              </a:ext>
            </a:extLst>
          </p:cNvPr>
          <p:cNvSpPr txBox="1"/>
          <p:nvPr/>
        </p:nvSpPr>
        <p:spPr>
          <a:xfrm>
            <a:off x="2551148" y="5135416"/>
            <a:ext cx="59343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rPr>
              <a:t>API </a:t>
            </a: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Goudy Old Style"/>
            </a:endParaRP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C9318EA-5876-0C5E-17FB-ECD9D806A42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bg-BG"/>
              <a:t>Какъв проблем решава </a:t>
            </a:r>
            <a:r>
              <a:rPr lang="en-US"/>
              <a:t>News world</a:t>
            </a:r>
            <a:r>
              <a:rPr lang="bg-BG"/>
              <a:t>?</a:t>
            </a:r>
          </a:p>
        </p:txBody>
      </p:sp>
      <p:grpSp>
        <p:nvGrp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A1A96A67-DF27-3F54-71BB-416F6817AA43}"/>
              </a:ext>
            </a:extLst>
          </p:cNvPr>
          <p:cNvGrpSpPr/>
          <p:nvPr/>
        </p:nvGrpSpPr>
        <p:grpSpPr>
          <a:xfrm>
            <a:off x="966749" y="3022174"/>
            <a:ext cx="10663769" cy="2221058"/>
            <a:chOff x="966749" y="3022174"/>
            <a:chExt cx="10663769" cy="2221058"/>
          </a:xfrm>
        </p:grpSpPr>
        <p:sp>
          <p:nvSpPr>
            <p:cNvPr id="4" name="Свободна форма: фигура 3">
              <a:extLst>
                <a:ext uri="{FF2B5EF4-FFF2-40B4-BE49-F238E27FC236}">
                  <a16:creationId xmlns:a16="http://schemas.microsoft.com/office/drawing/2014/main" id="{983158BE-7FFF-C9DD-B1EC-DA613A7B4FB8}"/>
                </a:ext>
              </a:extLst>
            </p:cNvPr>
            <p:cNvSpPr/>
            <p:nvPr/>
          </p:nvSpPr>
          <p:spPr>
            <a:xfrm>
              <a:off x="966749" y="3022174"/>
              <a:ext cx="2999186" cy="1904484"/>
            </a:xfrm>
            <a:custGeom>
              <a:avLst/>
              <a:gdLst>
                <a:gd name="f0" fmla="val 10800000"/>
                <a:gd name="f1" fmla="val 5400000"/>
                <a:gd name="f2" fmla="val 16200000"/>
                <a:gd name="f3" fmla="val w"/>
                <a:gd name="f4" fmla="val h"/>
                <a:gd name="f5" fmla="val ss"/>
                <a:gd name="f6" fmla="val 0"/>
                <a:gd name="f7" fmla="*/ 5419351 1 1725033"/>
                <a:gd name="f8" fmla="val 45"/>
                <a:gd name="f9" fmla="val 2160"/>
                <a:gd name="f10" fmla="abs f3"/>
                <a:gd name="f11" fmla="abs f4"/>
                <a:gd name="f12" fmla="abs f5"/>
                <a:gd name="f13" fmla="*/ f7 1 180"/>
                <a:gd name="f14" fmla="+- 0 0 f1"/>
                <a:gd name="f15" fmla="+- f6 f9 0"/>
                <a:gd name="f16" fmla="?: f10 f3 1"/>
                <a:gd name="f17" fmla="?: f11 f4 1"/>
                <a:gd name="f18" fmla="?: f12 f5 1"/>
                <a:gd name="f19" fmla="*/ f8 f13 1"/>
                <a:gd name="f20" fmla="+- f6 0 f15"/>
                <a:gd name="f21" fmla="+- f15 0 f6"/>
                <a:gd name="f22" fmla="*/ f16 1 21600"/>
                <a:gd name="f23" fmla="*/ f17 1 21600"/>
                <a:gd name="f24" fmla="*/ 21600 f16 1"/>
                <a:gd name="f25" fmla="*/ 21600 f17 1"/>
                <a:gd name="f26" fmla="+- 0 0 f19"/>
                <a:gd name="f27" fmla="abs f20"/>
                <a:gd name="f28" fmla="abs f21"/>
                <a:gd name="f29" fmla="?: f20 f14 f1"/>
                <a:gd name="f30" fmla="?: f20 f1 f14"/>
                <a:gd name="f31" fmla="?: f20 f2 f1"/>
                <a:gd name="f32" fmla="?: f20 f1 f2"/>
                <a:gd name="f33" fmla="?: f21 f14 f1"/>
                <a:gd name="f34" fmla="?: f21 f1 f14"/>
                <a:gd name="f35" fmla="?: f20 0 f0"/>
                <a:gd name="f36" fmla="?: f20 f0 0"/>
                <a:gd name="f37" fmla="min f23 f22"/>
                <a:gd name="f38" fmla="*/ f24 1 f18"/>
                <a:gd name="f39" fmla="*/ f25 1 f18"/>
                <a:gd name="f40" fmla="*/ f26 f0 1"/>
                <a:gd name="f41" fmla="?: f20 f32 f31"/>
                <a:gd name="f42" fmla="?: f20 f31 f32"/>
                <a:gd name="f43" fmla="?: f21 f30 f29"/>
                <a:gd name="f44" fmla="val f38"/>
                <a:gd name="f45" fmla="val f39"/>
                <a:gd name="f46" fmla="*/ f40 1 f7"/>
                <a:gd name="f47" fmla="?: f21 f42 f41"/>
                <a:gd name="f48" fmla="*/ f15 f37 1"/>
                <a:gd name="f49" fmla="*/ f6 f37 1"/>
                <a:gd name="f50" fmla="*/ f27 f37 1"/>
                <a:gd name="f51" fmla="*/ f28 f37 1"/>
                <a:gd name="f52" fmla="+- f45 0 f9"/>
                <a:gd name="f53" fmla="+- f44 0 f9"/>
                <a:gd name="f54" fmla="+- f46 0 f1"/>
                <a:gd name="f55" fmla="*/ f45 f37 1"/>
                <a:gd name="f56" fmla="*/ f44 f37 1"/>
                <a:gd name="f57" fmla="+- f45 0 f52"/>
                <a:gd name="f58" fmla="+- f44 0 f53"/>
                <a:gd name="f59" fmla="+- f52 0 f45"/>
                <a:gd name="f60" fmla="+- f53 0 f44"/>
                <a:gd name="f61" fmla="+- f54 f1 0"/>
                <a:gd name="f62" fmla="*/ f52 f37 1"/>
                <a:gd name="f63" fmla="*/ f53 f37 1"/>
                <a:gd name="f64" fmla="abs f57"/>
                <a:gd name="f65" fmla="?: f57 0 f0"/>
                <a:gd name="f66" fmla="?: f57 f0 0"/>
                <a:gd name="f67" fmla="?: f57 f33 f34"/>
                <a:gd name="f68" fmla="abs f58"/>
                <a:gd name="f69" fmla="abs f59"/>
                <a:gd name="f70" fmla="?: f58 f14 f1"/>
                <a:gd name="f71" fmla="?: f58 f1 f14"/>
                <a:gd name="f72" fmla="?: f58 f2 f1"/>
                <a:gd name="f73" fmla="?: f58 f1 f2"/>
                <a:gd name="f74" fmla="abs f60"/>
                <a:gd name="f75" fmla="?: f60 f14 f1"/>
                <a:gd name="f76" fmla="?: f60 f1 f14"/>
                <a:gd name="f77" fmla="?: f60 f36 f35"/>
                <a:gd name="f78" fmla="?: f60 f35 f36"/>
                <a:gd name="f79" fmla="*/ f61 f7 1"/>
                <a:gd name="f80" fmla="?: f21 f66 f65"/>
                <a:gd name="f81" fmla="?: f21 f65 f66"/>
                <a:gd name="f82" fmla="?: f58 f73 f72"/>
                <a:gd name="f83" fmla="?: f58 f72 f73"/>
                <a:gd name="f84" fmla="?: f59 f71 f70"/>
                <a:gd name="f85" fmla="?: f20 f77 f78"/>
                <a:gd name="f86" fmla="?: f20 f75 f76"/>
                <a:gd name="f87" fmla="*/ f79 1 f0"/>
                <a:gd name="f88" fmla="*/ f64 f37 1"/>
                <a:gd name="f89" fmla="*/ f68 f37 1"/>
                <a:gd name="f90" fmla="*/ f69 f37 1"/>
                <a:gd name="f91" fmla="*/ f74 f37 1"/>
                <a:gd name="f92" fmla="?: f57 f80 f81"/>
                <a:gd name="f93" fmla="?: f59 f83 f82"/>
                <a:gd name="f94" fmla="+- 0 0 f87"/>
                <a:gd name="f95" fmla="+- 0 0 f94"/>
                <a:gd name="f96" fmla="*/ f95 f0 1"/>
                <a:gd name="f97" fmla="*/ f96 1 f7"/>
                <a:gd name="f98" fmla="+- f97 0 f1"/>
                <a:gd name="f99" fmla="cos 1 f98"/>
                <a:gd name="f100" fmla="+- 0 0 f99"/>
                <a:gd name="f101" fmla="+- 0 0 f100"/>
                <a:gd name="f102" fmla="val f101"/>
                <a:gd name="f103" fmla="+- 0 0 f102"/>
                <a:gd name="f104" fmla="*/ f9 f103 1"/>
                <a:gd name="f105" fmla="*/ f104 3163 1"/>
                <a:gd name="f106" fmla="*/ f105 1 7636"/>
                <a:gd name="f107" fmla="+- f6 f106 0"/>
                <a:gd name="f108" fmla="+- f44 0 f106"/>
                <a:gd name="f109" fmla="+- f45 0 f106"/>
                <a:gd name="f110" fmla="*/ f107 f37 1"/>
                <a:gd name="f111" fmla="*/ f108 f37 1"/>
                <a:gd name="f112" fmla="*/ f10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10" t="f110" r="f111" b="f112"/>
              <a:pathLst>
                <a:path>
                  <a:moveTo>
                    <a:pt x="f48" y="f49"/>
                  </a:moveTo>
                  <a:arcTo wR="f50" hR="f51" stAng="f47" swAng="f43"/>
                  <a:lnTo>
                    <a:pt x="f49" y="f62"/>
                  </a:lnTo>
                  <a:arcTo wR="f51" hR="f88" stAng="f92" swAng="f67"/>
                  <a:lnTo>
                    <a:pt x="f63" y="f55"/>
                  </a:lnTo>
                  <a:arcTo wR="f89" hR="f90" stAng="f93" swAng="f84"/>
                  <a:lnTo>
                    <a:pt x="f56" y="f48"/>
                  </a:lnTo>
                  <a:arcTo wR="f91" hR="f50" stAng="f85" swAng="f86"/>
                  <a:close/>
                </a:path>
              </a:pathLst>
            </a:custGeom>
            <a:solidFill>
              <a:srgbClr val="B35B55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bg-BG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5" name="Свободна форма: фигура 4">
              <a:extLst>
                <a:ext uri="{FF2B5EF4-FFF2-40B4-BE49-F238E27FC236}">
                  <a16:creationId xmlns:a16="http://schemas.microsoft.com/office/drawing/2014/main" id="{BEEC5CD7-F1E6-413F-51CA-9D281E5CC6BA}"/>
                </a:ext>
              </a:extLst>
            </p:cNvPr>
            <p:cNvSpPr/>
            <p:nvPr/>
          </p:nvSpPr>
          <p:spPr>
            <a:xfrm>
              <a:off x="1299984" y="3338748"/>
              <a:ext cx="2999186" cy="19044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99188"/>
                <a:gd name="f7" fmla="val 1904484"/>
                <a:gd name="f8" fmla="val 190448"/>
                <a:gd name="f9" fmla="val 85266"/>
                <a:gd name="f10" fmla="val 2808740"/>
                <a:gd name="f11" fmla="val 2913922"/>
                <a:gd name="f12" fmla="val 1714036"/>
                <a:gd name="f13" fmla="val 1819218"/>
                <a:gd name="f14" fmla="+- 0 0 -90"/>
                <a:gd name="f15" fmla="*/ f3 1 2999188"/>
                <a:gd name="f16" fmla="*/ f4 1 1904484"/>
                <a:gd name="f17" fmla="+- f7 0 f5"/>
                <a:gd name="f18" fmla="+- f6 0 f5"/>
                <a:gd name="f19" fmla="*/ f14 f0 1"/>
                <a:gd name="f20" fmla="*/ f18 1 2999188"/>
                <a:gd name="f21" fmla="*/ f17 1 1904484"/>
                <a:gd name="f22" fmla="*/ 0 f18 1"/>
                <a:gd name="f23" fmla="*/ 190448 f17 1"/>
                <a:gd name="f24" fmla="*/ 190448 f18 1"/>
                <a:gd name="f25" fmla="*/ 0 f17 1"/>
                <a:gd name="f26" fmla="*/ 2808740 f18 1"/>
                <a:gd name="f27" fmla="*/ 2999188 f18 1"/>
                <a:gd name="f28" fmla="*/ 1714036 f17 1"/>
                <a:gd name="f29" fmla="*/ 1904484 f17 1"/>
                <a:gd name="f30" fmla="*/ f19 1 f2"/>
                <a:gd name="f31" fmla="*/ f22 1 2999188"/>
                <a:gd name="f32" fmla="*/ f23 1 1904484"/>
                <a:gd name="f33" fmla="*/ f24 1 2999188"/>
                <a:gd name="f34" fmla="*/ f25 1 1904484"/>
                <a:gd name="f35" fmla="*/ f26 1 2999188"/>
                <a:gd name="f36" fmla="*/ f27 1 2999188"/>
                <a:gd name="f37" fmla="*/ f28 1 1904484"/>
                <a:gd name="f38" fmla="*/ f29 1 1904484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2999188" h="1904484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rgbClr val="B35B55"/>
              </a:solidFill>
              <a:prstDash val="solid"/>
              <a:miter/>
            </a:ln>
          </p:spPr>
          <p:txBody>
            <a:bodyPr vert="horz" wrap="square" lIns="151031" tIns="151031" rIns="151031" bIns="151031" anchor="ctr" anchorCtr="1" compatLnSpc="1">
              <a:noAutofit/>
            </a:bodyPr>
            <a:lstStyle/>
            <a:p>
              <a:pPr marL="0" marR="0" lvl="0" indent="0" algn="ctr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1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bg-BG" sz="2500" b="0" i="0" u="none" strike="noStrike" kern="1200" cap="none" spc="0" baseline="0">
                  <a:solidFill>
                    <a:srgbClr val="000000"/>
                  </a:solidFill>
                  <a:uFillTx/>
                  <a:latin typeface="Goudy Old Style"/>
                </a:rPr>
                <a:t>Актуални новини от достоверни източници по целия свят.</a:t>
              </a:r>
              <a:endParaRPr lang="en-US" sz="2500" b="0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endParaRPr>
            </a:p>
          </p:txBody>
        </p:sp>
        <p:sp>
          <p:nvSpPr>
            <p:cNvPr id="6" name="Свободна форма: фигура 5">
              <a:extLst>
                <a:ext uri="{FF2B5EF4-FFF2-40B4-BE49-F238E27FC236}">
                  <a16:creationId xmlns:a16="http://schemas.microsoft.com/office/drawing/2014/main" id="{87FD1473-9AEB-EC60-36CA-F8374DFE43F4}"/>
                </a:ext>
              </a:extLst>
            </p:cNvPr>
            <p:cNvSpPr/>
            <p:nvPr/>
          </p:nvSpPr>
          <p:spPr>
            <a:xfrm>
              <a:off x="4632423" y="3022174"/>
              <a:ext cx="2999186" cy="1904484"/>
            </a:xfrm>
            <a:custGeom>
              <a:avLst/>
              <a:gdLst>
                <a:gd name="f0" fmla="val 10800000"/>
                <a:gd name="f1" fmla="val 5400000"/>
                <a:gd name="f2" fmla="val 16200000"/>
                <a:gd name="f3" fmla="val w"/>
                <a:gd name="f4" fmla="val h"/>
                <a:gd name="f5" fmla="val ss"/>
                <a:gd name="f6" fmla="val 0"/>
                <a:gd name="f7" fmla="*/ 5419351 1 1725033"/>
                <a:gd name="f8" fmla="val 45"/>
                <a:gd name="f9" fmla="val 2160"/>
                <a:gd name="f10" fmla="abs f3"/>
                <a:gd name="f11" fmla="abs f4"/>
                <a:gd name="f12" fmla="abs f5"/>
                <a:gd name="f13" fmla="*/ f7 1 180"/>
                <a:gd name="f14" fmla="+- 0 0 f1"/>
                <a:gd name="f15" fmla="+- f6 f9 0"/>
                <a:gd name="f16" fmla="?: f10 f3 1"/>
                <a:gd name="f17" fmla="?: f11 f4 1"/>
                <a:gd name="f18" fmla="?: f12 f5 1"/>
                <a:gd name="f19" fmla="*/ f8 f13 1"/>
                <a:gd name="f20" fmla="+- f6 0 f15"/>
                <a:gd name="f21" fmla="+- f15 0 f6"/>
                <a:gd name="f22" fmla="*/ f16 1 21600"/>
                <a:gd name="f23" fmla="*/ f17 1 21600"/>
                <a:gd name="f24" fmla="*/ 21600 f16 1"/>
                <a:gd name="f25" fmla="*/ 21600 f17 1"/>
                <a:gd name="f26" fmla="+- 0 0 f19"/>
                <a:gd name="f27" fmla="abs f20"/>
                <a:gd name="f28" fmla="abs f21"/>
                <a:gd name="f29" fmla="?: f20 f14 f1"/>
                <a:gd name="f30" fmla="?: f20 f1 f14"/>
                <a:gd name="f31" fmla="?: f20 f2 f1"/>
                <a:gd name="f32" fmla="?: f20 f1 f2"/>
                <a:gd name="f33" fmla="?: f21 f14 f1"/>
                <a:gd name="f34" fmla="?: f21 f1 f14"/>
                <a:gd name="f35" fmla="?: f20 0 f0"/>
                <a:gd name="f36" fmla="?: f20 f0 0"/>
                <a:gd name="f37" fmla="min f23 f22"/>
                <a:gd name="f38" fmla="*/ f24 1 f18"/>
                <a:gd name="f39" fmla="*/ f25 1 f18"/>
                <a:gd name="f40" fmla="*/ f26 f0 1"/>
                <a:gd name="f41" fmla="?: f20 f32 f31"/>
                <a:gd name="f42" fmla="?: f20 f31 f32"/>
                <a:gd name="f43" fmla="?: f21 f30 f29"/>
                <a:gd name="f44" fmla="val f38"/>
                <a:gd name="f45" fmla="val f39"/>
                <a:gd name="f46" fmla="*/ f40 1 f7"/>
                <a:gd name="f47" fmla="?: f21 f42 f41"/>
                <a:gd name="f48" fmla="*/ f15 f37 1"/>
                <a:gd name="f49" fmla="*/ f6 f37 1"/>
                <a:gd name="f50" fmla="*/ f27 f37 1"/>
                <a:gd name="f51" fmla="*/ f28 f37 1"/>
                <a:gd name="f52" fmla="+- f45 0 f9"/>
                <a:gd name="f53" fmla="+- f44 0 f9"/>
                <a:gd name="f54" fmla="+- f46 0 f1"/>
                <a:gd name="f55" fmla="*/ f45 f37 1"/>
                <a:gd name="f56" fmla="*/ f44 f37 1"/>
                <a:gd name="f57" fmla="+- f45 0 f52"/>
                <a:gd name="f58" fmla="+- f44 0 f53"/>
                <a:gd name="f59" fmla="+- f52 0 f45"/>
                <a:gd name="f60" fmla="+- f53 0 f44"/>
                <a:gd name="f61" fmla="+- f54 f1 0"/>
                <a:gd name="f62" fmla="*/ f52 f37 1"/>
                <a:gd name="f63" fmla="*/ f53 f37 1"/>
                <a:gd name="f64" fmla="abs f57"/>
                <a:gd name="f65" fmla="?: f57 0 f0"/>
                <a:gd name="f66" fmla="?: f57 f0 0"/>
                <a:gd name="f67" fmla="?: f57 f33 f34"/>
                <a:gd name="f68" fmla="abs f58"/>
                <a:gd name="f69" fmla="abs f59"/>
                <a:gd name="f70" fmla="?: f58 f14 f1"/>
                <a:gd name="f71" fmla="?: f58 f1 f14"/>
                <a:gd name="f72" fmla="?: f58 f2 f1"/>
                <a:gd name="f73" fmla="?: f58 f1 f2"/>
                <a:gd name="f74" fmla="abs f60"/>
                <a:gd name="f75" fmla="?: f60 f14 f1"/>
                <a:gd name="f76" fmla="?: f60 f1 f14"/>
                <a:gd name="f77" fmla="?: f60 f36 f35"/>
                <a:gd name="f78" fmla="?: f60 f35 f36"/>
                <a:gd name="f79" fmla="*/ f61 f7 1"/>
                <a:gd name="f80" fmla="?: f21 f66 f65"/>
                <a:gd name="f81" fmla="?: f21 f65 f66"/>
                <a:gd name="f82" fmla="?: f58 f73 f72"/>
                <a:gd name="f83" fmla="?: f58 f72 f73"/>
                <a:gd name="f84" fmla="?: f59 f71 f70"/>
                <a:gd name="f85" fmla="?: f20 f77 f78"/>
                <a:gd name="f86" fmla="?: f20 f75 f76"/>
                <a:gd name="f87" fmla="*/ f79 1 f0"/>
                <a:gd name="f88" fmla="*/ f64 f37 1"/>
                <a:gd name="f89" fmla="*/ f68 f37 1"/>
                <a:gd name="f90" fmla="*/ f69 f37 1"/>
                <a:gd name="f91" fmla="*/ f74 f37 1"/>
                <a:gd name="f92" fmla="?: f57 f80 f81"/>
                <a:gd name="f93" fmla="?: f59 f83 f82"/>
                <a:gd name="f94" fmla="+- 0 0 f87"/>
                <a:gd name="f95" fmla="+- 0 0 f94"/>
                <a:gd name="f96" fmla="*/ f95 f0 1"/>
                <a:gd name="f97" fmla="*/ f96 1 f7"/>
                <a:gd name="f98" fmla="+- f97 0 f1"/>
                <a:gd name="f99" fmla="cos 1 f98"/>
                <a:gd name="f100" fmla="+- 0 0 f99"/>
                <a:gd name="f101" fmla="+- 0 0 f100"/>
                <a:gd name="f102" fmla="val f101"/>
                <a:gd name="f103" fmla="+- 0 0 f102"/>
                <a:gd name="f104" fmla="*/ f9 f103 1"/>
                <a:gd name="f105" fmla="*/ f104 3163 1"/>
                <a:gd name="f106" fmla="*/ f105 1 7636"/>
                <a:gd name="f107" fmla="+- f6 f106 0"/>
                <a:gd name="f108" fmla="+- f44 0 f106"/>
                <a:gd name="f109" fmla="+- f45 0 f106"/>
                <a:gd name="f110" fmla="*/ f107 f37 1"/>
                <a:gd name="f111" fmla="*/ f108 f37 1"/>
                <a:gd name="f112" fmla="*/ f10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10" t="f110" r="f111" b="f112"/>
              <a:pathLst>
                <a:path>
                  <a:moveTo>
                    <a:pt x="f48" y="f49"/>
                  </a:moveTo>
                  <a:arcTo wR="f50" hR="f51" stAng="f47" swAng="f43"/>
                  <a:lnTo>
                    <a:pt x="f49" y="f62"/>
                  </a:lnTo>
                  <a:arcTo wR="f51" hR="f88" stAng="f92" swAng="f67"/>
                  <a:lnTo>
                    <a:pt x="f63" y="f55"/>
                  </a:lnTo>
                  <a:arcTo wR="f89" hR="f90" stAng="f93" swAng="f84"/>
                  <a:lnTo>
                    <a:pt x="f56" y="f48"/>
                  </a:lnTo>
                  <a:arcTo wR="f91" hR="f50" stAng="f85" swAng="f86"/>
                  <a:close/>
                </a:path>
              </a:pathLst>
            </a:custGeom>
            <a:solidFill>
              <a:srgbClr val="B35B55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bg-BG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7" name="Свободна форма: фигура 6">
              <a:extLst>
                <a:ext uri="{FF2B5EF4-FFF2-40B4-BE49-F238E27FC236}">
                  <a16:creationId xmlns:a16="http://schemas.microsoft.com/office/drawing/2014/main" id="{9F7DE96E-DFDA-AEC8-1853-5A7119725E95}"/>
                </a:ext>
              </a:extLst>
            </p:cNvPr>
            <p:cNvSpPr/>
            <p:nvPr/>
          </p:nvSpPr>
          <p:spPr>
            <a:xfrm>
              <a:off x="4965658" y="3338748"/>
              <a:ext cx="2999186" cy="19044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99188"/>
                <a:gd name="f7" fmla="val 1904484"/>
                <a:gd name="f8" fmla="val 190448"/>
                <a:gd name="f9" fmla="val 85266"/>
                <a:gd name="f10" fmla="val 2808740"/>
                <a:gd name="f11" fmla="val 2913922"/>
                <a:gd name="f12" fmla="val 1714036"/>
                <a:gd name="f13" fmla="val 1819218"/>
                <a:gd name="f14" fmla="+- 0 0 -90"/>
                <a:gd name="f15" fmla="*/ f3 1 2999188"/>
                <a:gd name="f16" fmla="*/ f4 1 1904484"/>
                <a:gd name="f17" fmla="+- f7 0 f5"/>
                <a:gd name="f18" fmla="+- f6 0 f5"/>
                <a:gd name="f19" fmla="*/ f14 f0 1"/>
                <a:gd name="f20" fmla="*/ f18 1 2999188"/>
                <a:gd name="f21" fmla="*/ f17 1 1904484"/>
                <a:gd name="f22" fmla="*/ 0 f18 1"/>
                <a:gd name="f23" fmla="*/ 190448 f17 1"/>
                <a:gd name="f24" fmla="*/ 190448 f18 1"/>
                <a:gd name="f25" fmla="*/ 0 f17 1"/>
                <a:gd name="f26" fmla="*/ 2808740 f18 1"/>
                <a:gd name="f27" fmla="*/ 2999188 f18 1"/>
                <a:gd name="f28" fmla="*/ 1714036 f17 1"/>
                <a:gd name="f29" fmla="*/ 1904484 f17 1"/>
                <a:gd name="f30" fmla="*/ f19 1 f2"/>
                <a:gd name="f31" fmla="*/ f22 1 2999188"/>
                <a:gd name="f32" fmla="*/ f23 1 1904484"/>
                <a:gd name="f33" fmla="*/ f24 1 2999188"/>
                <a:gd name="f34" fmla="*/ f25 1 1904484"/>
                <a:gd name="f35" fmla="*/ f26 1 2999188"/>
                <a:gd name="f36" fmla="*/ f27 1 2999188"/>
                <a:gd name="f37" fmla="*/ f28 1 1904484"/>
                <a:gd name="f38" fmla="*/ f29 1 1904484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2999188" h="1904484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rgbClr val="B35B55"/>
              </a:solidFill>
              <a:prstDash val="solid"/>
              <a:miter/>
            </a:ln>
          </p:spPr>
          <p:txBody>
            <a:bodyPr vert="horz" wrap="square" lIns="151031" tIns="151031" rIns="151031" bIns="151031" anchor="ctr" anchorCtr="1" compatLnSpc="1">
              <a:noAutofit/>
            </a:bodyPr>
            <a:lstStyle/>
            <a:p>
              <a:pPr marL="0" marR="0" lvl="0" indent="0" algn="ctr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1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bg-BG" sz="2500" b="0" i="0" u="none" strike="noStrike" kern="1200" cap="none" spc="0" baseline="0">
                  <a:solidFill>
                    <a:srgbClr val="000000"/>
                  </a:solidFill>
                  <a:uFillTx/>
                  <a:latin typeface="Goudy Old Style"/>
                </a:rPr>
                <a:t>Няма нужда да от дълги търсения, за да намерите, това което искате.</a:t>
              </a:r>
              <a:endParaRPr lang="en-US" sz="2500" b="0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endParaRPr>
            </a:p>
          </p:txBody>
        </p:sp>
        <p:sp>
          <p:nvSpPr>
            <p:cNvPr id="8" name="Свободна форма: фигура 7">
              <a:extLst>
                <a:ext uri="{FF2B5EF4-FFF2-40B4-BE49-F238E27FC236}">
                  <a16:creationId xmlns:a16="http://schemas.microsoft.com/office/drawing/2014/main" id="{A655764F-5C65-39F8-F193-E52453F140B7}"/>
                </a:ext>
              </a:extLst>
            </p:cNvPr>
            <p:cNvSpPr/>
            <p:nvPr/>
          </p:nvSpPr>
          <p:spPr>
            <a:xfrm>
              <a:off x="8298097" y="3022174"/>
              <a:ext cx="2999186" cy="1904484"/>
            </a:xfrm>
            <a:custGeom>
              <a:avLst/>
              <a:gdLst>
                <a:gd name="f0" fmla="val 10800000"/>
                <a:gd name="f1" fmla="val 5400000"/>
                <a:gd name="f2" fmla="val 16200000"/>
                <a:gd name="f3" fmla="val w"/>
                <a:gd name="f4" fmla="val h"/>
                <a:gd name="f5" fmla="val ss"/>
                <a:gd name="f6" fmla="val 0"/>
                <a:gd name="f7" fmla="*/ 5419351 1 1725033"/>
                <a:gd name="f8" fmla="val 45"/>
                <a:gd name="f9" fmla="val 2160"/>
                <a:gd name="f10" fmla="abs f3"/>
                <a:gd name="f11" fmla="abs f4"/>
                <a:gd name="f12" fmla="abs f5"/>
                <a:gd name="f13" fmla="*/ f7 1 180"/>
                <a:gd name="f14" fmla="+- 0 0 f1"/>
                <a:gd name="f15" fmla="+- f6 f9 0"/>
                <a:gd name="f16" fmla="?: f10 f3 1"/>
                <a:gd name="f17" fmla="?: f11 f4 1"/>
                <a:gd name="f18" fmla="?: f12 f5 1"/>
                <a:gd name="f19" fmla="*/ f8 f13 1"/>
                <a:gd name="f20" fmla="+- f6 0 f15"/>
                <a:gd name="f21" fmla="+- f15 0 f6"/>
                <a:gd name="f22" fmla="*/ f16 1 21600"/>
                <a:gd name="f23" fmla="*/ f17 1 21600"/>
                <a:gd name="f24" fmla="*/ 21600 f16 1"/>
                <a:gd name="f25" fmla="*/ 21600 f17 1"/>
                <a:gd name="f26" fmla="+- 0 0 f19"/>
                <a:gd name="f27" fmla="abs f20"/>
                <a:gd name="f28" fmla="abs f21"/>
                <a:gd name="f29" fmla="?: f20 f14 f1"/>
                <a:gd name="f30" fmla="?: f20 f1 f14"/>
                <a:gd name="f31" fmla="?: f20 f2 f1"/>
                <a:gd name="f32" fmla="?: f20 f1 f2"/>
                <a:gd name="f33" fmla="?: f21 f14 f1"/>
                <a:gd name="f34" fmla="?: f21 f1 f14"/>
                <a:gd name="f35" fmla="?: f20 0 f0"/>
                <a:gd name="f36" fmla="?: f20 f0 0"/>
                <a:gd name="f37" fmla="min f23 f22"/>
                <a:gd name="f38" fmla="*/ f24 1 f18"/>
                <a:gd name="f39" fmla="*/ f25 1 f18"/>
                <a:gd name="f40" fmla="*/ f26 f0 1"/>
                <a:gd name="f41" fmla="?: f20 f32 f31"/>
                <a:gd name="f42" fmla="?: f20 f31 f32"/>
                <a:gd name="f43" fmla="?: f21 f30 f29"/>
                <a:gd name="f44" fmla="val f38"/>
                <a:gd name="f45" fmla="val f39"/>
                <a:gd name="f46" fmla="*/ f40 1 f7"/>
                <a:gd name="f47" fmla="?: f21 f42 f41"/>
                <a:gd name="f48" fmla="*/ f15 f37 1"/>
                <a:gd name="f49" fmla="*/ f6 f37 1"/>
                <a:gd name="f50" fmla="*/ f27 f37 1"/>
                <a:gd name="f51" fmla="*/ f28 f37 1"/>
                <a:gd name="f52" fmla="+- f45 0 f9"/>
                <a:gd name="f53" fmla="+- f44 0 f9"/>
                <a:gd name="f54" fmla="+- f46 0 f1"/>
                <a:gd name="f55" fmla="*/ f45 f37 1"/>
                <a:gd name="f56" fmla="*/ f44 f37 1"/>
                <a:gd name="f57" fmla="+- f45 0 f52"/>
                <a:gd name="f58" fmla="+- f44 0 f53"/>
                <a:gd name="f59" fmla="+- f52 0 f45"/>
                <a:gd name="f60" fmla="+- f53 0 f44"/>
                <a:gd name="f61" fmla="+- f54 f1 0"/>
                <a:gd name="f62" fmla="*/ f52 f37 1"/>
                <a:gd name="f63" fmla="*/ f53 f37 1"/>
                <a:gd name="f64" fmla="abs f57"/>
                <a:gd name="f65" fmla="?: f57 0 f0"/>
                <a:gd name="f66" fmla="?: f57 f0 0"/>
                <a:gd name="f67" fmla="?: f57 f33 f34"/>
                <a:gd name="f68" fmla="abs f58"/>
                <a:gd name="f69" fmla="abs f59"/>
                <a:gd name="f70" fmla="?: f58 f14 f1"/>
                <a:gd name="f71" fmla="?: f58 f1 f14"/>
                <a:gd name="f72" fmla="?: f58 f2 f1"/>
                <a:gd name="f73" fmla="?: f58 f1 f2"/>
                <a:gd name="f74" fmla="abs f60"/>
                <a:gd name="f75" fmla="?: f60 f14 f1"/>
                <a:gd name="f76" fmla="?: f60 f1 f14"/>
                <a:gd name="f77" fmla="?: f60 f36 f35"/>
                <a:gd name="f78" fmla="?: f60 f35 f36"/>
                <a:gd name="f79" fmla="*/ f61 f7 1"/>
                <a:gd name="f80" fmla="?: f21 f66 f65"/>
                <a:gd name="f81" fmla="?: f21 f65 f66"/>
                <a:gd name="f82" fmla="?: f58 f73 f72"/>
                <a:gd name="f83" fmla="?: f58 f72 f73"/>
                <a:gd name="f84" fmla="?: f59 f71 f70"/>
                <a:gd name="f85" fmla="?: f20 f77 f78"/>
                <a:gd name="f86" fmla="?: f20 f75 f76"/>
                <a:gd name="f87" fmla="*/ f79 1 f0"/>
                <a:gd name="f88" fmla="*/ f64 f37 1"/>
                <a:gd name="f89" fmla="*/ f68 f37 1"/>
                <a:gd name="f90" fmla="*/ f69 f37 1"/>
                <a:gd name="f91" fmla="*/ f74 f37 1"/>
                <a:gd name="f92" fmla="?: f57 f80 f81"/>
                <a:gd name="f93" fmla="?: f59 f83 f82"/>
                <a:gd name="f94" fmla="+- 0 0 f87"/>
                <a:gd name="f95" fmla="+- 0 0 f94"/>
                <a:gd name="f96" fmla="*/ f95 f0 1"/>
                <a:gd name="f97" fmla="*/ f96 1 f7"/>
                <a:gd name="f98" fmla="+- f97 0 f1"/>
                <a:gd name="f99" fmla="cos 1 f98"/>
                <a:gd name="f100" fmla="+- 0 0 f99"/>
                <a:gd name="f101" fmla="+- 0 0 f100"/>
                <a:gd name="f102" fmla="val f101"/>
                <a:gd name="f103" fmla="+- 0 0 f102"/>
                <a:gd name="f104" fmla="*/ f9 f103 1"/>
                <a:gd name="f105" fmla="*/ f104 3163 1"/>
                <a:gd name="f106" fmla="*/ f105 1 7636"/>
                <a:gd name="f107" fmla="+- f6 f106 0"/>
                <a:gd name="f108" fmla="+- f44 0 f106"/>
                <a:gd name="f109" fmla="+- f45 0 f106"/>
                <a:gd name="f110" fmla="*/ f107 f37 1"/>
                <a:gd name="f111" fmla="*/ f108 f37 1"/>
                <a:gd name="f112" fmla="*/ f10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10" t="f110" r="f111" b="f112"/>
              <a:pathLst>
                <a:path>
                  <a:moveTo>
                    <a:pt x="f48" y="f49"/>
                  </a:moveTo>
                  <a:arcTo wR="f50" hR="f51" stAng="f47" swAng="f43"/>
                  <a:lnTo>
                    <a:pt x="f49" y="f62"/>
                  </a:lnTo>
                  <a:arcTo wR="f51" hR="f88" stAng="f92" swAng="f67"/>
                  <a:lnTo>
                    <a:pt x="f63" y="f55"/>
                  </a:lnTo>
                  <a:arcTo wR="f89" hR="f90" stAng="f93" swAng="f84"/>
                  <a:lnTo>
                    <a:pt x="f56" y="f48"/>
                  </a:lnTo>
                  <a:arcTo wR="f91" hR="f50" stAng="f85" swAng="f86"/>
                  <a:close/>
                </a:path>
              </a:pathLst>
            </a:custGeom>
            <a:solidFill>
              <a:srgbClr val="B35B55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bg-BG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9" name="Свободна форма: фигура 8">
              <a:extLst>
                <a:ext uri="{FF2B5EF4-FFF2-40B4-BE49-F238E27FC236}">
                  <a16:creationId xmlns:a16="http://schemas.microsoft.com/office/drawing/2014/main" id="{494D7196-AC2E-CCDC-ED83-14CD7013E9D8}"/>
                </a:ext>
              </a:extLst>
            </p:cNvPr>
            <p:cNvSpPr/>
            <p:nvPr/>
          </p:nvSpPr>
          <p:spPr>
            <a:xfrm>
              <a:off x="8631332" y="3338748"/>
              <a:ext cx="2999186" cy="190448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99188"/>
                <a:gd name="f7" fmla="val 1904484"/>
                <a:gd name="f8" fmla="val 190448"/>
                <a:gd name="f9" fmla="val 85266"/>
                <a:gd name="f10" fmla="val 2808740"/>
                <a:gd name="f11" fmla="val 2913922"/>
                <a:gd name="f12" fmla="val 1714036"/>
                <a:gd name="f13" fmla="val 1819218"/>
                <a:gd name="f14" fmla="+- 0 0 -90"/>
                <a:gd name="f15" fmla="*/ f3 1 2999188"/>
                <a:gd name="f16" fmla="*/ f4 1 1904484"/>
                <a:gd name="f17" fmla="+- f7 0 f5"/>
                <a:gd name="f18" fmla="+- f6 0 f5"/>
                <a:gd name="f19" fmla="*/ f14 f0 1"/>
                <a:gd name="f20" fmla="*/ f18 1 2999188"/>
                <a:gd name="f21" fmla="*/ f17 1 1904484"/>
                <a:gd name="f22" fmla="*/ 0 f18 1"/>
                <a:gd name="f23" fmla="*/ 190448 f17 1"/>
                <a:gd name="f24" fmla="*/ 190448 f18 1"/>
                <a:gd name="f25" fmla="*/ 0 f17 1"/>
                <a:gd name="f26" fmla="*/ 2808740 f18 1"/>
                <a:gd name="f27" fmla="*/ 2999188 f18 1"/>
                <a:gd name="f28" fmla="*/ 1714036 f17 1"/>
                <a:gd name="f29" fmla="*/ 1904484 f17 1"/>
                <a:gd name="f30" fmla="*/ f19 1 f2"/>
                <a:gd name="f31" fmla="*/ f22 1 2999188"/>
                <a:gd name="f32" fmla="*/ f23 1 1904484"/>
                <a:gd name="f33" fmla="*/ f24 1 2999188"/>
                <a:gd name="f34" fmla="*/ f25 1 1904484"/>
                <a:gd name="f35" fmla="*/ f26 1 2999188"/>
                <a:gd name="f36" fmla="*/ f27 1 2999188"/>
                <a:gd name="f37" fmla="*/ f28 1 1904484"/>
                <a:gd name="f38" fmla="*/ f29 1 1904484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2999188" h="1904484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rgbClr val="B35B55"/>
              </a:solidFill>
              <a:prstDash val="solid"/>
              <a:miter/>
            </a:ln>
          </p:spPr>
          <p:txBody>
            <a:bodyPr vert="horz" wrap="square" lIns="151031" tIns="151031" rIns="151031" bIns="151031" anchor="ctr" anchorCtr="1" compatLnSpc="1">
              <a:noAutofit/>
            </a:bodyPr>
            <a:lstStyle/>
            <a:p>
              <a:pPr marL="0" marR="0" lvl="0" indent="0" algn="ctr" defTabSz="1111252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11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bg-BG" sz="2500" b="0" i="0" u="none" strike="noStrike" kern="1200" cap="none" spc="0" baseline="0">
                  <a:solidFill>
                    <a:srgbClr val="000000"/>
                  </a:solidFill>
                  <a:uFillTx/>
                  <a:latin typeface="Goudy Old Style"/>
                </a:rPr>
                <a:t>Персонализирани новини и сайтове посредством алгоритъм.</a:t>
              </a:r>
              <a:endParaRPr lang="en-US" sz="2500" b="0" i="0" u="none" strike="noStrike" kern="1200" cap="none" spc="0" baseline="0">
                <a:solidFill>
                  <a:srgbClr val="000000"/>
                </a:solidFill>
                <a:uFillTx/>
                <a:latin typeface="Goudy Old Style"/>
              </a:endParaRPr>
            </a:p>
          </p:txBody>
        </p:sp>
      </p:grp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bg>
      <p:bgPr>
        <a:solidFill>
          <a:srgbClr val="F3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8">
            <a:extLst>
              <a:ext uri="{FF2B5EF4-FFF2-40B4-BE49-F238E27FC236}">
                <a16:creationId xmlns:a16="http://schemas.microsoft.com/office/drawing/2014/main" id="{A83FCC1C-8EC0-2543-D954-7636785F41F4}"/>
              </a:ext>
            </a:extLst>
          </p:cNvPr>
          <p:cNvGrpSpPr/>
          <p:nvPr/>
        </p:nvGrpSpPr>
        <p:grpSpPr>
          <a:xfrm>
            <a:off x="9265697" y="2029"/>
            <a:ext cx="2926299" cy="5030910"/>
            <a:chOff x="9265697" y="2029"/>
            <a:chExt cx="2926299" cy="5030910"/>
          </a:xfrm>
        </p:grpSpPr>
        <p:sp>
          <p:nvSpPr>
            <p:cNvPr id="3" name="Freeform: Shape 29">
              <a:extLst>
                <a:ext uri="{FF2B5EF4-FFF2-40B4-BE49-F238E27FC236}">
                  <a16:creationId xmlns:a16="http://schemas.microsoft.com/office/drawing/2014/main" id="{9073C339-704C-023F-9C98-EB36EBE481BB}"/>
                </a:ext>
              </a:extLst>
            </p:cNvPr>
            <p:cNvSpPr/>
            <p:nvPr/>
          </p:nvSpPr>
          <p:spPr>
            <a:xfrm>
              <a:off x="9326907" y="2029"/>
              <a:ext cx="2249808" cy="22947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9810"/>
                <a:gd name="f7" fmla="val 2294745"/>
                <a:gd name="f8" fmla="val 49162"/>
                <a:gd name="f9" fmla="val 2200648"/>
                <a:gd name="f10" fmla="val 2210105"/>
                <a:gd name="f11" fmla="val 23601"/>
                <a:gd name="f12" fmla="val 2236898"/>
                <a:gd name="f13" fmla="val 106934"/>
                <a:gd name="f14" fmla="val 205568"/>
                <a:gd name="f15" fmla="val 326934"/>
                <a:gd name="f16" fmla="val 422824"/>
                <a:gd name="f17" fmla="val 696534"/>
                <a:gd name="f18" fmla="val 848826"/>
                <a:gd name="f19" fmla="val 1058531"/>
                <a:gd name="f20" fmla="val 1218426"/>
                <a:gd name="f21" fmla="val 1542068"/>
                <a:gd name="f22" fmla="val 2157989"/>
                <a:gd name="f23" fmla="val 1704061"/>
                <a:gd name="f24" fmla="val 1955981"/>
                <a:gd name="f25" fmla="val 1845313"/>
                <a:gd name="f26" fmla="val 1745898"/>
                <a:gd name="f27" fmla="val 1967026"/>
                <a:gd name="f28" fmla="val 1470144"/>
                <a:gd name="f29" fmla="val 2019115"/>
                <a:gd name="f30" fmla="val 1225437"/>
                <a:gd name="f31" fmla="val 2208220"/>
                <a:gd name="f32" fmla="val 1123061"/>
                <a:gd name="f33" fmla="val 1024372"/>
                <a:gd name="f34" fmla="val 779664"/>
                <a:gd name="f35" fmla="val 503910"/>
                <a:gd name="f36" fmla="val 293828"/>
                <a:gd name="f37" fmla="val 91820"/>
                <a:gd name="f38" fmla="val 12912"/>
                <a:gd name="f39" fmla="val 39705"/>
                <a:gd name="f40" fmla="+- 0 0 -90"/>
                <a:gd name="f41" fmla="*/ f3 1 2249810"/>
                <a:gd name="f42" fmla="*/ f4 1 2294745"/>
                <a:gd name="f43" fmla="+- f7 0 f5"/>
                <a:gd name="f44" fmla="+- f6 0 f5"/>
                <a:gd name="f45" fmla="*/ f40 f0 1"/>
                <a:gd name="f46" fmla="*/ f44 1 2249810"/>
                <a:gd name="f47" fmla="*/ f43 1 2294745"/>
                <a:gd name="f48" fmla="*/ 49162 f44 1"/>
                <a:gd name="f49" fmla="*/ 0 f43 1"/>
                <a:gd name="f50" fmla="*/ 2200648 f44 1"/>
                <a:gd name="f51" fmla="*/ 2210105 f44 1"/>
                <a:gd name="f52" fmla="*/ 23601 f43 1"/>
                <a:gd name="f53" fmla="*/ 2249810 f44 1"/>
                <a:gd name="f54" fmla="*/ 326934 f43 1"/>
                <a:gd name="f55" fmla="*/ 422824 f43 1"/>
                <a:gd name="f56" fmla="*/ 696534 f43 1"/>
                <a:gd name="f57" fmla="*/ 848826 f43 1"/>
                <a:gd name="f58" fmla="*/ 1058531 f43 1"/>
                <a:gd name="f59" fmla="*/ 1218426 f43 1"/>
                <a:gd name="f60" fmla="*/ 1955981 f44 1"/>
                <a:gd name="f61" fmla="*/ 1845313 f43 1"/>
                <a:gd name="f62" fmla="*/ 1225437 f44 1"/>
                <a:gd name="f63" fmla="*/ 2208220 f43 1"/>
                <a:gd name="f64" fmla="*/ 1123061 f44 1"/>
                <a:gd name="f65" fmla="*/ 2294745 f43 1"/>
                <a:gd name="f66" fmla="*/ 1024372 f44 1"/>
                <a:gd name="f67" fmla="*/ 293828 f44 1"/>
                <a:gd name="f68" fmla="*/ 0 f44 1"/>
                <a:gd name="f69" fmla="*/ 39705 f44 1"/>
                <a:gd name="f70" fmla="*/ f45 1 f2"/>
                <a:gd name="f71" fmla="*/ f48 1 2249810"/>
                <a:gd name="f72" fmla="*/ f49 1 2294745"/>
                <a:gd name="f73" fmla="*/ f50 1 2249810"/>
                <a:gd name="f74" fmla="*/ f51 1 2249810"/>
                <a:gd name="f75" fmla="*/ f52 1 2294745"/>
                <a:gd name="f76" fmla="*/ f53 1 2249810"/>
                <a:gd name="f77" fmla="*/ f54 1 2294745"/>
                <a:gd name="f78" fmla="*/ f55 1 2294745"/>
                <a:gd name="f79" fmla="*/ f56 1 2294745"/>
                <a:gd name="f80" fmla="*/ f57 1 2294745"/>
                <a:gd name="f81" fmla="*/ f58 1 2294745"/>
                <a:gd name="f82" fmla="*/ f59 1 2294745"/>
                <a:gd name="f83" fmla="*/ f60 1 2249810"/>
                <a:gd name="f84" fmla="*/ f61 1 2294745"/>
                <a:gd name="f85" fmla="*/ f62 1 2249810"/>
                <a:gd name="f86" fmla="*/ f63 1 2294745"/>
                <a:gd name="f87" fmla="*/ f64 1 2249810"/>
                <a:gd name="f88" fmla="*/ f65 1 2294745"/>
                <a:gd name="f89" fmla="*/ f66 1 2249810"/>
                <a:gd name="f90" fmla="*/ f67 1 2249810"/>
                <a:gd name="f91" fmla="*/ f68 1 2249810"/>
                <a:gd name="f92" fmla="*/ f69 1 2249810"/>
                <a:gd name="f93" fmla="*/ f5 1 f46"/>
                <a:gd name="f94" fmla="*/ f6 1 f46"/>
                <a:gd name="f95" fmla="*/ f5 1 f47"/>
                <a:gd name="f96" fmla="*/ f7 1 f47"/>
                <a:gd name="f97" fmla="+- f70 0 f1"/>
                <a:gd name="f98" fmla="*/ f71 1 f46"/>
                <a:gd name="f99" fmla="*/ f72 1 f47"/>
                <a:gd name="f100" fmla="*/ f73 1 f46"/>
                <a:gd name="f101" fmla="*/ f74 1 f46"/>
                <a:gd name="f102" fmla="*/ f75 1 f47"/>
                <a:gd name="f103" fmla="*/ f76 1 f46"/>
                <a:gd name="f104" fmla="*/ f77 1 f47"/>
                <a:gd name="f105" fmla="*/ f78 1 f47"/>
                <a:gd name="f106" fmla="*/ f79 1 f47"/>
                <a:gd name="f107" fmla="*/ f80 1 f47"/>
                <a:gd name="f108" fmla="*/ f81 1 f47"/>
                <a:gd name="f109" fmla="*/ f82 1 f47"/>
                <a:gd name="f110" fmla="*/ f83 1 f46"/>
                <a:gd name="f111" fmla="*/ f84 1 f47"/>
                <a:gd name="f112" fmla="*/ f85 1 f46"/>
                <a:gd name="f113" fmla="*/ f86 1 f47"/>
                <a:gd name="f114" fmla="*/ f87 1 f46"/>
                <a:gd name="f115" fmla="*/ f88 1 f47"/>
                <a:gd name="f116" fmla="*/ f89 1 f46"/>
                <a:gd name="f117" fmla="*/ f90 1 f46"/>
                <a:gd name="f118" fmla="*/ f91 1 f46"/>
                <a:gd name="f119" fmla="*/ f92 1 f46"/>
                <a:gd name="f120" fmla="*/ f93 f41 1"/>
                <a:gd name="f121" fmla="*/ f94 f41 1"/>
                <a:gd name="f122" fmla="*/ f96 f42 1"/>
                <a:gd name="f123" fmla="*/ f95 f42 1"/>
                <a:gd name="f124" fmla="*/ f98 f41 1"/>
                <a:gd name="f125" fmla="*/ f99 f42 1"/>
                <a:gd name="f126" fmla="*/ f100 f41 1"/>
                <a:gd name="f127" fmla="*/ f101 f41 1"/>
                <a:gd name="f128" fmla="*/ f102 f42 1"/>
                <a:gd name="f129" fmla="*/ f103 f41 1"/>
                <a:gd name="f130" fmla="*/ f104 f42 1"/>
                <a:gd name="f131" fmla="*/ f105 f42 1"/>
                <a:gd name="f132" fmla="*/ f106 f42 1"/>
                <a:gd name="f133" fmla="*/ f107 f42 1"/>
                <a:gd name="f134" fmla="*/ f108 f42 1"/>
                <a:gd name="f135" fmla="*/ f109 f42 1"/>
                <a:gd name="f136" fmla="*/ f110 f41 1"/>
                <a:gd name="f137" fmla="*/ f111 f42 1"/>
                <a:gd name="f138" fmla="*/ f112 f41 1"/>
                <a:gd name="f139" fmla="*/ f113 f42 1"/>
                <a:gd name="f140" fmla="*/ f114 f41 1"/>
                <a:gd name="f141" fmla="*/ f115 f42 1"/>
                <a:gd name="f142" fmla="*/ f116 f41 1"/>
                <a:gd name="f143" fmla="*/ f117 f41 1"/>
                <a:gd name="f144" fmla="*/ f118 f41 1"/>
                <a:gd name="f145" fmla="*/ f11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24" y="f125"/>
                </a:cxn>
                <a:cxn ang="f97">
                  <a:pos x="f126" y="f125"/>
                </a:cxn>
                <a:cxn ang="f97">
                  <a:pos x="f127" y="f128"/>
                </a:cxn>
                <a:cxn ang="f97">
                  <a:pos x="f129" y="f130"/>
                </a:cxn>
                <a:cxn ang="f97">
                  <a:pos x="f129" y="f131"/>
                </a:cxn>
                <a:cxn ang="f97">
                  <a:pos x="f129" y="f132"/>
                </a:cxn>
                <a:cxn ang="f97">
                  <a:pos x="f129" y="f133"/>
                </a:cxn>
                <a:cxn ang="f97">
                  <a:pos x="f129" y="f134"/>
                </a:cxn>
                <a:cxn ang="f97">
                  <a:pos x="f129" y="f135"/>
                </a:cxn>
                <a:cxn ang="f97">
                  <a:pos x="f136" y="f137"/>
                </a:cxn>
                <a:cxn ang="f97">
                  <a:pos x="f138" y="f139"/>
                </a:cxn>
                <a:cxn ang="f97">
                  <a:pos x="f140" y="f141"/>
                </a:cxn>
                <a:cxn ang="f97">
                  <a:pos x="f142" y="f139"/>
                </a:cxn>
                <a:cxn ang="f97">
                  <a:pos x="f143" y="f137"/>
                </a:cxn>
                <a:cxn ang="f97">
                  <a:pos x="f144" y="f135"/>
                </a:cxn>
                <a:cxn ang="f97">
                  <a:pos x="f144" y="f134"/>
                </a:cxn>
                <a:cxn ang="f97">
                  <a:pos x="f144" y="f133"/>
                </a:cxn>
                <a:cxn ang="f97">
                  <a:pos x="f144" y="f132"/>
                </a:cxn>
                <a:cxn ang="f97">
                  <a:pos x="f144" y="f131"/>
                </a:cxn>
                <a:cxn ang="f97">
                  <a:pos x="f144" y="f130"/>
                </a:cxn>
                <a:cxn ang="f97">
                  <a:pos x="f145" y="f128"/>
                </a:cxn>
              </a:cxnLst>
              <a:rect l="f120" t="f123" r="f121" b="f122"/>
              <a:pathLst>
                <a:path w="2249810" h="2294745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cubicBezTo>
                    <a:pt x="f12" y="f13"/>
                    <a:pt x="f6" y="f14"/>
                    <a:pt x="f6" y="f15"/>
                  </a:cubicBezTo>
                  <a:lnTo>
                    <a:pt x="f6" y="f16"/>
                  </a:lnTo>
                  <a:lnTo>
                    <a:pt x="f6" y="f17"/>
                  </a:lnTo>
                  <a:lnTo>
                    <a:pt x="f6" y="f18"/>
                  </a:lnTo>
                  <a:lnTo>
                    <a:pt x="f6" y="f19"/>
                  </a:lnTo>
                  <a:lnTo>
                    <a:pt x="f6" y="f20"/>
                  </a:lnTo>
                  <a:cubicBezTo>
                    <a:pt x="f6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7"/>
                  </a:lnTo>
                  <a:lnTo>
                    <a:pt x="f33" y="f31"/>
                  </a:lnTo>
                  <a:cubicBezTo>
                    <a:pt x="f34" y="f29"/>
                    <a:pt x="f35" y="f27"/>
                    <a:pt x="f36" y="f25"/>
                  </a:cubicBezTo>
                  <a:cubicBezTo>
                    <a:pt x="f37" y="f23"/>
                    <a:pt x="f5" y="f21"/>
                    <a:pt x="f5" y="f20"/>
                  </a:cubicBezTo>
                  <a:lnTo>
                    <a:pt x="f5" y="f19"/>
                  </a:lnTo>
                  <a:lnTo>
                    <a:pt x="f5" y="f18"/>
                  </a:lnTo>
                  <a:lnTo>
                    <a:pt x="f5" y="f17"/>
                  </a:lnTo>
                  <a:lnTo>
                    <a:pt x="f5" y="f16"/>
                  </a:lnTo>
                  <a:lnTo>
                    <a:pt x="f5" y="f15"/>
                  </a:lnTo>
                  <a:cubicBezTo>
                    <a:pt x="f5" y="f14"/>
                    <a:pt x="f38" y="f13"/>
                    <a:pt x="f39" y="f11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4" name="Freeform: Shape 30">
              <a:extLst>
                <a:ext uri="{FF2B5EF4-FFF2-40B4-BE49-F238E27FC236}">
                  <a16:creationId xmlns:a16="http://schemas.microsoft.com/office/drawing/2014/main" id="{DA7A33F2-D550-2A27-8497-4D64A63E3644}"/>
                </a:ext>
              </a:extLst>
            </p:cNvPr>
            <p:cNvSpPr/>
            <p:nvPr/>
          </p:nvSpPr>
          <p:spPr>
            <a:xfrm>
              <a:off x="10597155" y="1907346"/>
              <a:ext cx="1594841" cy="3044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4846"/>
                <a:gd name="f7" fmla="val 3044131"/>
                <a:gd name="f8" fmla="val 1126749"/>
                <a:gd name="f9" fmla="val 1225438"/>
                <a:gd name="f10" fmla="val 86525"/>
                <a:gd name="f11" fmla="val 1286615"/>
                <a:gd name="f12" fmla="val 133801"/>
                <a:gd name="f13" fmla="val 1349732"/>
                <a:gd name="f14" fmla="val 172514"/>
                <a:gd name="f15" fmla="val 1413279"/>
                <a:gd name="f16" fmla="val 205892"/>
                <a:gd name="f17" fmla="val 289191"/>
                <a:gd name="f18" fmla="val 2754939"/>
                <a:gd name="f19" fmla="val 1413277"/>
                <a:gd name="f20" fmla="val 2838239"/>
                <a:gd name="f21" fmla="val 1349730"/>
                <a:gd name="f22" fmla="val 2871617"/>
                <a:gd name="f23" fmla="val 1286613"/>
                <a:gd name="f24" fmla="val 2910330"/>
                <a:gd name="f25" fmla="val 1225436"/>
                <a:gd name="f26" fmla="val 2957606"/>
                <a:gd name="f27" fmla="val 1123061"/>
                <a:gd name="f28" fmla="val 1024372"/>
                <a:gd name="f29" fmla="val 779664"/>
                <a:gd name="f30" fmla="val 2768501"/>
                <a:gd name="f31" fmla="val 503910"/>
                <a:gd name="f32" fmla="val 2716412"/>
                <a:gd name="f33" fmla="val 293828"/>
                <a:gd name="f34" fmla="val 2594699"/>
                <a:gd name="f35" fmla="val 91820"/>
                <a:gd name="f36" fmla="val 2453447"/>
                <a:gd name="f37" fmla="val 2291454"/>
                <a:gd name="f38" fmla="val 1967812"/>
                <a:gd name="f39" fmla="val 1807917"/>
                <a:gd name="f40" fmla="val 1598212"/>
                <a:gd name="f41" fmla="val 1445920"/>
                <a:gd name="f42" fmla="val 1172210"/>
                <a:gd name="f43" fmla="val 1076320"/>
                <a:gd name="f44" fmla="val 752678"/>
                <a:gd name="f45" fmla="val 91821"/>
                <a:gd name="f46" fmla="val 590684"/>
                <a:gd name="f47" fmla="val 293829"/>
                <a:gd name="f48" fmla="val 449433"/>
                <a:gd name="f49" fmla="val 503912"/>
                <a:gd name="f50" fmla="val 327719"/>
                <a:gd name="f51" fmla="val 779665"/>
                <a:gd name="f52" fmla="val 275630"/>
                <a:gd name="f53" fmla="val 1024374"/>
                <a:gd name="f54" fmla="+- 0 0 -90"/>
                <a:gd name="f55" fmla="*/ f3 1 1594846"/>
                <a:gd name="f56" fmla="*/ f4 1 3044131"/>
                <a:gd name="f57" fmla="+- f7 0 f5"/>
                <a:gd name="f58" fmla="+- f6 0 f5"/>
                <a:gd name="f59" fmla="*/ f54 f0 1"/>
                <a:gd name="f60" fmla="*/ f58 1 1594846"/>
                <a:gd name="f61" fmla="*/ f57 1 3044131"/>
                <a:gd name="f62" fmla="*/ 1126749 f58 1"/>
                <a:gd name="f63" fmla="*/ 0 f57 1"/>
                <a:gd name="f64" fmla="*/ 1225438 f58 1"/>
                <a:gd name="f65" fmla="*/ 86525 f57 1"/>
                <a:gd name="f66" fmla="*/ 1413279 f58 1"/>
                <a:gd name="f67" fmla="*/ 205892 f57 1"/>
                <a:gd name="f68" fmla="*/ 1594846 f58 1"/>
                <a:gd name="f69" fmla="*/ 289191 f57 1"/>
                <a:gd name="f70" fmla="*/ 2754939 f57 1"/>
                <a:gd name="f71" fmla="*/ 1413277 f58 1"/>
                <a:gd name="f72" fmla="*/ 2838239 f57 1"/>
                <a:gd name="f73" fmla="*/ 1225436 f58 1"/>
                <a:gd name="f74" fmla="*/ 2957606 f57 1"/>
                <a:gd name="f75" fmla="*/ 1123061 f58 1"/>
                <a:gd name="f76" fmla="*/ 3044131 f57 1"/>
                <a:gd name="f77" fmla="*/ 1024372 f58 1"/>
                <a:gd name="f78" fmla="*/ 293828 f58 1"/>
                <a:gd name="f79" fmla="*/ 2594699 f57 1"/>
                <a:gd name="f80" fmla="*/ 0 f58 1"/>
                <a:gd name="f81" fmla="*/ 1967812 f57 1"/>
                <a:gd name="f82" fmla="*/ 1807917 f57 1"/>
                <a:gd name="f83" fmla="*/ 1598212 f57 1"/>
                <a:gd name="f84" fmla="*/ 1445920 f57 1"/>
                <a:gd name="f85" fmla="*/ 1172210 f57 1"/>
                <a:gd name="f86" fmla="*/ 1076320 f57 1"/>
                <a:gd name="f87" fmla="*/ 293829 f58 1"/>
                <a:gd name="f88" fmla="*/ 449433 f57 1"/>
                <a:gd name="f89" fmla="*/ 1024374 f58 1"/>
                <a:gd name="f90" fmla="*/ f59 1 f2"/>
                <a:gd name="f91" fmla="*/ f62 1 1594846"/>
                <a:gd name="f92" fmla="*/ f63 1 3044131"/>
                <a:gd name="f93" fmla="*/ f64 1 1594846"/>
                <a:gd name="f94" fmla="*/ f65 1 3044131"/>
                <a:gd name="f95" fmla="*/ f66 1 1594846"/>
                <a:gd name="f96" fmla="*/ f67 1 3044131"/>
                <a:gd name="f97" fmla="*/ f68 1 1594846"/>
                <a:gd name="f98" fmla="*/ f69 1 3044131"/>
                <a:gd name="f99" fmla="*/ f70 1 3044131"/>
                <a:gd name="f100" fmla="*/ f71 1 1594846"/>
                <a:gd name="f101" fmla="*/ f72 1 3044131"/>
                <a:gd name="f102" fmla="*/ f73 1 1594846"/>
                <a:gd name="f103" fmla="*/ f74 1 3044131"/>
                <a:gd name="f104" fmla="*/ f75 1 1594846"/>
                <a:gd name="f105" fmla="*/ f76 1 3044131"/>
                <a:gd name="f106" fmla="*/ f77 1 1594846"/>
                <a:gd name="f107" fmla="*/ f78 1 1594846"/>
                <a:gd name="f108" fmla="*/ f79 1 3044131"/>
                <a:gd name="f109" fmla="*/ f80 1 1594846"/>
                <a:gd name="f110" fmla="*/ f81 1 3044131"/>
                <a:gd name="f111" fmla="*/ f82 1 3044131"/>
                <a:gd name="f112" fmla="*/ f83 1 3044131"/>
                <a:gd name="f113" fmla="*/ f84 1 3044131"/>
                <a:gd name="f114" fmla="*/ f85 1 3044131"/>
                <a:gd name="f115" fmla="*/ f86 1 3044131"/>
                <a:gd name="f116" fmla="*/ f87 1 1594846"/>
                <a:gd name="f117" fmla="*/ f88 1 3044131"/>
                <a:gd name="f118" fmla="*/ f89 1 1594846"/>
                <a:gd name="f119" fmla="*/ f5 1 f60"/>
                <a:gd name="f120" fmla="*/ f6 1 f60"/>
                <a:gd name="f121" fmla="*/ f5 1 f61"/>
                <a:gd name="f122" fmla="*/ f7 1 f61"/>
                <a:gd name="f123" fmla="+- f90 0 f1"/>
                <a:gd name="f124" fmla="*/ f91 1 f60"/>
                <a:gd name="f125" fmla="*/ f92 1 f61"/>
                <a:gd name="f126" fmla="*/ f93 1 f60"/>
                <a:gd name="f127" fmla="*/ f94 1 f61"/>
                <a:gd name="f128" fmla="*/ f95 1 f60"/>
                <a:gd name="f129" fmla="*/ f96 1 f61"/>
                <a:gd name="f130" fmla="*/ f97 1 f60"/>
                <a:gd name="f131" fmla="*/ f98 1 f61"/>
                <a:gd name="f132" fmla="*/ f99 1 f61"/>
                <a:gd name="f133" fmla="*/ f100 1 f60"/>
                <a:gd name="f134" fmla="*/ f101 1 f61"/>
                <a:gd name="f135" fmla="*/ f102 1 f60"/>
                <a:gd name="f136" fmla="*/ f103 1 f61"/>
                <a:gd name="f137" fmla="*/ f104 1 f60"/>
                <a:gd name="f138" fmla="*/ f105 1 f61"/>
                <a:gd name="f139" fmla="*/ f106 1 f60"/>
                <a:gd name="f140" fmla="*/ f107 1 f60"/>
                <a:gd name="f141" fmla="*/ f108 1 f61"/>
                <a:gd name="f142" fmla="*/ f109 1 f60"/>
                <a:gd name="f143" fmla="*/ f110 1 f61"/>
                <a:gd name="f144" fmla="*/ f111 1 f61"/>
                <a:gd name="f145" fmla="*/ f112 1 f61"/>
                <a:gd name="f146" fmla="*/ f113 1 f61"/>
                <a:gd name="f147" fmla="*/ f114 1 f61"/>
                <a:gd name="f148" fmla="*/ f115 1 f61"/>
                <a:gd name="f149" fmla="*/ f116 1 f60"/>
                <a:gd name="f150" fmla="*/ f117 1 f61"/>
                <a:gd name="f151" fmla="*/ f118 1 f60"/>
                <a:gd name="f152" fmla="*/ f119 f55 1"/>
                <a:gd name="f153" fmla="*/ f120 f55 1"/>
                <a:gd name="f154" fmla="*/ f122 f56 1"/>
                <a:gd name="f155" fmla="*/ f121 f56 1"/>
                <a:gd name="f156" fmla="*/ f124 f55 1"/>
                <a:gd name="f157" fmla="*/ f125 f56 1"/>
                <a:gd name="f158" fmla="*/ f126 f55 1"/>
                <a:gd name="f159" fmla="*/ f127 f56 1"/>
                <a:gd name="f160" fmla="*/ f128 f55 1"/>
                <a:gd name="f161" fmla="*/ f129 f56 1"/>
                <a:gd name="f162" fmla="*/ f130 f55 1"/>
                <a:gd name="f163" fmla="*/ f131 f56 1"/>
                <a:gd name="f164" fmla="*/ f132 f56 1"/>
                <a:gd name="f165" fmla="*/ f133 f55 1"/>
                <a:gd name="f166" fmla="*/ f134 f56 1"/>
                <a:gd name="f167" fmla="*/ f135 f55 1"/>
                <a:gd name="f168" fmla="*/ f136 f56 1"/>
                <a:gd name="f169" fmla="*/ f137 f55 1"/>
                <a:gd name="f170" fmla="*/ f138 f56 1"/>
                <a:gd name="f171" fmla="*/ f139 f55 1"/>
                <a:gd name="f172" fmla="*/ f140 f55 1"/>
                <a:gd name="f173" fmla="*/ f141 f56 1"/>
                <a:gd name="f174" fmla="*/ f142 f55 1"/>
                <a:gd name="f175" fmla="*/ f143 f56 1"/>
                <a:gd name="f176" fmla="*/ f144 f56 1"/>
                <a:gd name="f177" fmla="*/ f145 f56 1"/>
                <a:gd name="f178" fmla="*/ f146 f56 1"/>
                <a:gd name="f179" fmla="*/ f147 f56 1"/>
                <a:gd name="f180" fmla="*/ f148 f56 1"/>
                <a:gd name="f181" fmla="*/ f149 f55 1"/>
                <a:gd name="f182" fmla="*/ f150 f56 1"/>
                <a:gd name="f183" fmla="*/ f151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56" y="f157"/>
                </a:cxn>
                <a:cxn ang="f123">
                  <a:pos x="f158" y="f159"/>
                </a:cxn>
                <a:cxn ang="f123">
                  <a:pos x="f160" y="f161"/>
                </a:cxn>
                <a:cxn ang="f123">
                  <a:pos x="f162" y="f163"/>
                </a:cxn>
                <a:cxn ang="f123">
                  <a:pos x="f162" y="f164"/>
                </a:cxn>
                <a:cxn ang="f123">
                  <a:pos x="f165" y="f166"/>
                </a:cxn>
                <a:cxn ang="f123">
                  <a:pos x="f167" y="f168"/>
                </a:cxn>
                <a:cxn ang="f123">
                  <a:pos x="f169" y="f170"/>
                </a:cxn>
                <a:cxn ang="f123">
                  <a:pos x="f171" y="f168"/>
                </a:cxn>
                <a:cxn ang="f123">
                  <a:pos x="f172" y="f173"/>
                </a:cxn>
                <a:cxn ang="f123">
                  <a:pos x="f174" y="f175"/>
                </a:cxn>
                <a:cxn ang="f123">
                  <a:pos x="f174" y="f176"/>
                </a:cxn>
                <a:cxn ang="f123">
                  <a:pos x="f174" y="f177"/>
                </a:cxn>
                <a:cxn ang="f123">
                  <a:pos x="f174" y="f178"/>
                </a:cxn>
                <a:cxn ang="f123">
                  <a:pos x="f174" y="f179"/>
                </a:cxn>
                <a:cxn ang="f123">
                  <a:pos x="f174" y="f180"/>
                </a:cxn>
                <a:cxn ang="f123">
                  <a:pos x="f181" y="f182"/>
                </a:cxn>
                <a:cxn ang="f123">
                  <a:pos x="f183" y="f159"/>
                </a:cxn>
              </a:cxnLst>
              <a:rect l="f152" t="f155" r="f153" b="f154"/>
              <a:pathLst>
                <a:path w="1594846" h="3044131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6" y="f17"/>
                  </a:lnTo>
                  <a:lnTo>
                    <a:pt x="f6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7"/>
                  </a:lnTo>
                  <a:lnTo>
                    <a:pt x="f28" y="f26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5" y="f37"/>
                    <a:pt x="f5" y="f38"/>
                  </a:cubicBezTo>
                  <a:lnTo>
                    <a:pt x="f5" y="f39"/>
                  </a:lnTo>
                  <a:lnTo>
                    <a:pt x="f5" y="f40"/>
                  </a:lnTo>
                  <a:lnTo>
                    <a:pt x="f5" y="f41"/>
                  </a:lnTo>
                  <a:lnTo>
                    <a:pt x="f5" y="f42"/>
                  </a:lnTo>
                  <a:lnTo>
                    <a:pt x="f5" y="f43"/>
                  </a:lnTo>
                  <a:cubicBezTo>
                    <a:pt x="f5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10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5" name="Freeform: Shape 31">
              <a:extLst>
                <a:ext uri="{FF2B5EF4-FFF2-40B4-BE49-F238E27FC236}">
                  <a16:creationId xmlns:a16="http://schemas.microsoft.com/office/drawing/2014/main" id="{F6C6B3F9-F70C-27BD-6015-A312AB68C209}"/>
                </a:ext>
              </a:extLst>
            </p:cNvPr>
            <p:cNvSpPr/>
            <p:nvPr/>
          </p:nvSpPr>
          <p:spPr>
            <a:xfrm>
              <a:off x="9265697" y="7626"/>
              <a:ext cx="2372218" cy="2371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2900"/>
                <a:gd name="f7" fmla="val 4282434"/>
                <a:gd name="f8" fmla="val 4213242"/>
                <a:gd name="f9" fmla="val 4294511"/>
                <a:gd name="f10" fmla="val 306972"/>
                <a:gd name="f11" fmla="val 4271290"/>
                <a:gd name="f12" fmla="val 481595"/>
                <a:gd name="f13" fmla="val 718910"/>
                <a:gd name="f14" fmla="val 1239964"/>
                <a:gd name="f15" fmla="val 1529878"/>
                <a:gd name="f16" fmla="val 1929088"/>
                <a:gd name="f17" fmla="val 2233475"/>
                <a:gd name="f18" fmla="val 2849584"/>
                <a:gd name="f19" fmla="val 4108103"/>
                <a:gd name="f20" fmla="val 3157966"/>
                <a:gd name="f21" fmla="val 3723546"/>
                <a:gd name="f22" fmla="val 3426862"/>
                <a:gd name="f23" fmla="val 3323617"/>
                <a:gd name="f24" fmla="val 3658565"/>
                <a:gd name="f25" fmla="val 2798672"/>
                <a:gd name="f26" fmla="val 3757725"/>
                <a:gd name="f27" fmla="val 2332829"/>
                <a:gd name="f28" fmla="val 4117718"/>
                <a:gd name="f29" fmla="val 2137940"/>
                <a:gd name="f30" fmla="val 1950069"/>
                <a:gd name="f31" fmla="val 1484225"/>
                <a:gd name="f32" fmla="val 959280"/>
                <a:gd name="f33" fmla="val 559353"/>
                <a:gd name="f34" fmla="val 174796"/>
                <a:gd name="f35" fmla="val 536366"/>
                <a:gd name="f36" fmla="val 10713"/>
                <a:gd name="f37" fmla="val 417185"/>
                <a:gd name="f38" fmla="val 19813"/>
                <a:gd name="f39" fmla="val 133066"/>
                <a:gd name="f40" fmla="val 64279"/>
                <a:gd name="f41" fmla="val 3825"/>
                <a:gd name="f42" fmla="+- 0 0 -90"/>
                <a:gd name="f43" fmla="*/ f3 1 4282900"/>
                <a:gd name="f44" fmla="*/ f4 1 4282434"/>
                <a:gd name="f45" fmla="+- f7 0 f5"/>
                <a:gd name="f46" fmla="+- f6 0 f5"/>
                <a:gd name="f47" fmla="*/ f42 f0 1"/>
                <a:gd name="f48" fmla="*/ f46 1 4282900"/>
                <a:gd name="f49" fmla="*/ f45 1 4282434"/>
                <a:gd name="f50" fmla="*/ 3723546 f46 1"/>
                <a:gd name="f51" fmla="*/ 4282900 f46 1"/>
                <a:gd name="f52" fmla="*/ 2332829 f46 1"/>
                <a:gd name="f53" fmla="*/ 2137940 f46 1"/>
                <a:gd name="f54" fmla="*/ 1950069 f46 1"/>
                <a:gd name="f55" fmla="*/ 559353 f46 1"/>
                <a:gd name="f56" fmla="*/ 0 f46 1"/>
                <a:gd name="f57" fmla="*/ 4213242 f46 1"/>
                <a:gd name="f58" fmla="*/ 64279 f46 1"/>
                <a:gd name="f59" fmla="*/ 0 f45 1"/>
                <a:gd name="f60" fmla="*/ 718910 f45 1"/>
                <a:gd name="f61" fmla="*/ 1239964 f45 1"/>
                <a:gd name="f62" fmla="*/ 1529878 f45 1"/>
                <a:gd name="f63" fmla="*/ 1929088 f45 1"/>
                <a:gd name="f64" fmla="*/ 2233475 f45 1"/>
                <a:gd name="f65" fmla="*/ 3426862 f45 1"/>
                <a:gd name="f66" fmla="*/ 4117718 f45 1"/>
                <a:gd name="f67" fmla="*/ 4282434 f45 1"/>
                <a:gd name="f68" fmla="*/ 536366 f45 1"/>
                <a:gd name="f69" fmla="*/ 3825 f45 1"/>
                <a:gd name="f70" fmla="*/ f47 1 f2"/>
                <a:gd name="f71" fmla="*/ f50 1 4282900"/>
                <a:gd name="f72" fmla="*/ f51 1 4282900"/>
                <a:gd name="f73" fmla="*/ f52 1 4282900"/>
                <a:gd name="f74" fmla="*/ f53 1 4282900"/>
                <a:gd name="f75" fmla="*/ f54 1 4282900"/>
                <a:gd name="f76" fmla="*/ f55 1 4282900"/>
                <a:gd name="f77" fmla="*/ f56 1 4282900"/>
                <a:gd name="f78" fmla="*/ f57 1 4282900"/>
                <a:gd name="f79" fmla="*/ f58 1 4282900"/>
                <a:gd name="f80" fmla="*/ f59 1 4282434"/>
                <a:gd name="f81" fmla="*/ f60 1 4282434"/>
                <a:gd name="f82" fmla="*/ f61 1 4282434"/>
                <a:gd name="f83" fmla="*/ f62 1 4282434"/>
                <a:gd name="f84" fmla="*/ f63 1 4282434"/>
                <a:gd name="f85" fmla="*/ f64 1 4282434"/>
                <a:gd name="f86" fmla="*/ f65 1 4282434"/>
                <a:gd name="f87" fmla="*/ f66 1 4282434"/>
                <a:gd name="f88" fmla="*/ f67 1 4282434"/>
                <a:gd name="f89" fmla="*/ f68 1 4282434"/>
                <a:gd name="f90" fmla="*/ f69 1 4282434"/>
                <a:gd name="f91" fmla="*/ f5 1 f48"/>
                <a:gd name="f92" fmla="*/ f6 1 f48"/>
                <a:gd name="f93" fmla="*/ f5 1 f49"/>
                <a:gd name="f94" fmla="*/ f7 1 f49"/>
                <a:gd name="f95" fmla="+- f70 0 f1"/>
                <a:gd name="f96" fmla="*/ f78 1 f48"/>
                <a:gd name="f97" fmla="*/ f80 1 f49"/>
                <a:gd name="f98" fmla="*/ f72 1 f48"/>
                <a:gd name="f99" fmla="*/ f81 1 f49"/>
                <a:gd name="f100" fmla="*/ f82 1 f49"/>
                <a:gd name="f101" fmla="*/ f83 1 f49"/>
                <a:gd name="f102" fmla="*/ f84 1 f49"/>
                <a:gd name="f103" fmla="*/ f85 1 f49"/>
                <a:gd name="f104" fmla="*/ f71 1 f48"/>
                <a:gd name="f105" fmla="*/ f86 1 f49"/>
                <a:gd name="f106" fmla="*/ f73 1 f48"/>
                <a:gd name="f107" fmla="*/ f87 1 f49"/>
                <a:gd name="f108" fmla="*/ f74 1 f48"/>
                <a:gd name="f109" fmla="*/ f88 1 f49"/>
                <a:gd name="f110" fmla="*/ f75 1 f48"/>
                <a:gd name="f111" fmla="*/ f76 1 f48"/>
                <a:gd name="f112" fmla="*/ f77 1 f48"/>
                <a:gd name="f113" fmla="*/ f89 1 f49"/>
                <a:gd name="f114" fmla="*/ f79 1 f48"/>
                <a:gd name="f115" fmla="*/ f90 1 f49"/>
                <a:gd name="f116" fmla="*/ f91 f43 1"/>
                <a:gd name="f117" fmla="*/ f92 f43 1"/>
                <a:gd name="f118" fmla="*/ f94 f44 1"/>
                <a:gd name="f119" fmla="*/ f93 f44 1"/>
                <a:gd name="f120" fmla="*/ f96 f43 1"/>
                <a:gd name="f121" fmla="*/ f97 f44 1"/>
                <a:gd name="f122" fmla="*/ f98 f43 1"/>
                <a:gd name="f123" fmla="*/ f99 f44 1"/>
                <a:gd name="f124" fmla="*/ f100 f44 1"/>
                <a:gd name="f125" fmla="*/ f101 f44 1"/>
                <a:gd name="f126" fmla="*/ f102 f44 1"/>
                <a:gd name="f127" fmla="*/ f103 f44 1"/>
                <a:gd name="f128" fmla="*/ f104 f43 1"/>
                <a:gd name="f129" fmla="*/ f105 f44 1"/>
                <a:gd name="f130" fmla="*/ f106 f43 1"/>
                <a:gd name="f131" fmla="*/ f107 f44 1"/>
                <a:gd name="f132" fmla="*/ f108 f43 1"/>
                <a:gd name="f133" fmla="*/ f109 f44 1"/>
                <a:gd name="f134" fmla="*/ f110 f43 1"/>
                <a:gd name="f135" fmla="*/ f111 f43 1"/>
                <a:gd name="f136" fmla="*/ f112 f43 1"/>
                <a:gd name="f137" fmla="*/ f113 f44 1"/>
                <a:gd name="f138" fmla="*/ f114 f43 1"/>
                <a:gd name="f139" fmla="*/ f115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20" y="f121"/>
                </a:cxn>
                <a:cxn ang="f95">
                  <a:pos x="f122" y="f123"/>
                </a:cxn>
                <a:cxn ang="f95">
                  <a:pos x="f122" y="f124"/>
                </a:cxn>
                <a:cxn ang="f95">
                  <a:pos x="f122" y="f125"/>
                </a:cxn>
                <a:cxn ang="f95">
                  <a:pos x="f122" y="f126"/>
                </a:cxn>
                <a:cxn ang="f95">
                  <a:pos x="f122" y="f127"/>
                </a:cxn>
                <a:cxn ang="f95">
                  <a:pos x="f128" y="f129"/>
                </a:cxn>
                <a:cxn ang="f95">
                  <a:pos x="f130" y="f131"/>
                </a:cxn>
                <a:cxn ang="f95">
                  <a:pos x="f132" y="f133"/>
                </a:cxn>
                <a:cxn ang="f95">
                  <a:pos x="f134" y="f131"/>
                </a:cxn>
                <a:cxn ang="f95">
                  <a:pos x="f135" y="f129"/>
                </a:cxn>
                <a:cxn ang="f95">
                  <a:pos x="f136" y="f127"/>
                </a:cxn>
                <a:cxn ang="f95">
                  <a:pos x="f136" y="f126"/>
                </a:cxn>
                <a:cxn ang="f95">
                  <a:pos x="f136" y="f125"/>
                </a:cxn>
                <a:cxn ang="f95">
                  <a:pos x="f136" y="f124"/>
                </a:cxn>
                <a:cxn ang="f95">
                  <a:pos x="f136" y="f123"/>
                </a:cxn>
                <a:cxn ang="f95">
                  <a:pos x="f136" y="f137"/>
                </a:cxn>
                <a:cxn ang="f95">
                  <a:pos x="f138" y="f139"/>
                </a:cxn>
              </a:cxnLst>
              <a:rect l="f116" t="f119" r="f117" b="f118"/>
              <a:pathLst>
                <a:path w="4282900" h="4282434">
                  <a:moveTo>
                    <a:pt x="f8" y="f5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6" y="f14"/>
                  </a:lnTo>
                  <a:lnTo>
                    <a:pt x="f6" y="f15"/>
                  </a:lnTo>
                  <a:lnTo>
                    <a:pt x="f6" y="f16"/>
                  </a:lnTo>
                  <a:lnTo>
                    <a:pt x="f6" y="f17"/>
                  </a:lnTo>
                  <a:cubicBezTo>
                    <a:pt x="f6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7"/>
                  </a:lnTo>
                  <a:lnTo>
                    <a:pt x="f30" y="f28"/>
                  </a:lnTo>
                  <a:cubicBezTo>
                    <a:pt x="f31" y="f26"/>
                    <a:pt x="f32" y="f24"/>
                    <a:pt x="f33" y="f22"/>
                  </a:cubicBezTo>
                  <a:cubicBezTo>
                    <a:pt x="f34" y="f20"/>
                    <a:pt x="f5" y="f18"/>
                    <a:pt x="f5" y="f17"/>
                  </a:cubicBezTo>
                  <a:lnTo>
                    <a:pt x="f5" y="f16"/>
                  </a:lnTo>
                  <a:lnTo>
                    <a:pt x="f5" y="f15"/>
                  </a:lnTo>
                  <a:lnTo>
                    <a:pt x="f5" y="f14"/>
                  </a:lnTo>
                  <a:lnTo>
                    <a:pt x="f5" y="f13"/>
                  </a:lnTo>
                  <a:lnTo>
                    <a:pt x="f5" y="f35"/>
                  </a:lnTo>
                  <a:cubicBezTo>
                    <a:pt x="f36" y="f37"/>
                    <a:pt x="f38" y="f39"/>
                    <a:pt x="f40" y="f41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6" name="Freeform: Shape 32">
              <a:extLst>
                <a:ext uri="{FF2B5EF4-FFF2-40B4-BE49-F238E27FC236}">
                  <a16:creationId xmlns:a16="http://schemas.microsoft.com/office/drawing/2014/main" id="{A2354480-19DD-5608-3318-99E0EEFA83D2}"/>
                </a:ext>
              </a:extLst>
            </p:cNvPr>
            <p:cNvSpPr/>
            <p:nvPr/>
          </p:nvSpPr>
          <p:spPr>
            <a:xfrm>
              <a:off x="10536649" y="1823185"/>
              <a:ext cx="1654606" cy="3209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87296"/>
                <a:gd name="f7" fmla="val 5795027"/>
                <a:gd name="f8" fmla="val 2955049"/>
                <a:gd name="f9" fmla="val 5266109"/>
                <a:gd name="f10" fmla="val 2737194"/>
                <a:gd name="f11" fmla="val 5332489"/>
                <a:gd name="f12" fmla="val 2474819"/>
                <a:gd name="f13" fmla="val 5542158"/>
                <a:gd name="f14" fmla="val 2332829"/>
                <a:gd name="f15" fmla="val 5630311"/>
                <a:gd name="f16" fmla="val 2137940"/>
                <a:gd name="f17" fmla="val 1950069"/>
                <a:gd name="f18" fmla="val 1484225"/>
                <a:gd name="f19" fmla="val 5270318"/>
                <a:gd name="f20" fmla="val 959280"/>
                <a:gd name="f21" fmla="val 5171158"/>
                <a:gd name="f22" fmla="val 559353"/>
                <a:gd name="f23" fmla="val 4939455"/>
                <a:gd name="f24" fmla="val 174796"/>
                <a:gd name="f25" fmla="val 4670559"/>
                <a:gd name="f26" fmla="val 4362177"/>
                <a:gd name="f27" fmla="val 3746068"/>
                <a:gd name="f28" fmla="val 3441681"/>
                <a:gd name="f29" fmla="val 3042471"/>
                <a:gd name="f30" fmla="val 2752557"/>
                <a:gd name="f31" fmla="val 2231503"/>
                <a:gd name="f32" fmla="val 2048959"/>
                <a:gd name="f33" fmla="val 1432851"/>
                <a:gd name="f34" fmla="val 174797"/>
                <a:gd name="f35" fmla="val 1124469"/>
                <a:gd name="f36" fmla="val 559354"/>
                <a:gd name="f37" fmla="val 855573"/>
                <a:gd name="f38" fmla="val 959283"/>
                <a:gd name="f39" fmla="val 623869"/>
                <a:gd name="f40" fmla="val 1484227"/>
                <a:gd name="f41" fmla="val 524709"/>
                <a:gd name="f42" fmla="val 1950071"/>
                <a:gd name="f43" fmla="val 164715"/>
                <a:gd name="f44" fmla="val 2144960"/>
                <a:gd name="f45" fmla="val 2332832"/>
                <a:gd name="f46" fmla="val 2471387"/>
                <a:gd name="f47" fmla="val 252054"/>
                <a:gd name="f48" fmla="val 2755510"/>
                <a:gd name="f49" fmla="val 441908"/>
                <a:gd name="f50" fmla="val 557051"/>
                <a:gd name="f51" fmla="+- 0 0 -90"/>
                <a:gd name="f52" fmla="*/ f3 1 2987296"/>
                <a:gd name="f53" fmla="*/ f4 1 5795027"/>
                <a:gd name="f54" fmla="+- f7 0 f5"/>
                <a:gd name="f55" fmla="+- f6 0 f5"/>
                <a:gd name="f56" fmla="*/ f51 f0 1"/>
                <a:gd name="f57" fmla="*/ f55 1 2987296"/>
                <a:gd name="f58" fmla="*/ f54 1 5795027"/>
                <a:gd name="f59" fmla="*/ 0 f54 1"/>
                <a:gd name="f60" fmla="*/ 164715 f54 1"/>
                <a:gd name="f61" fmla="*/ 855573 f54 1"/>
                <a:gd name="f62" fmla="*/ 2048959 f54 1"/>
                <a:gd name="f63" fmla="*/ 2231503 f54 1"/>
                <a:gd name="f64" fmla="*/ 2752557 f54 1"/>
                <a:gd name="f65" fmla="*/ 3042471 f54 1"/>
                <a:gd name="f66" fmla="*/ 3441681 f54 1"/>
                <a:gd name="f67" fmla="*/ 3746068 f54 1"/>
                <a:gd name="f68" fmla="*/ 4939455 f54 1"/>
                <a:gd name="f69" fmla="*/ 5630311 f54 1"/>
                <a:gd name="f70" fmla="*/ 5795027 f54 1"/>
                <a:gd name="f71" fmla="*/ 5266109 f54 1"/>
                <a:gd name="f72" fmla="*/ 2955049 f55 1"/>
                <a:gd name="f73" fmla="*/ 2332829 f55 1"/>
                <a:gd name="f74" fmla="*/ 2137940 f55 1"/>
                <a:gd name="f75" fmla="*/ 1950069 f55 1"/>
                <a:gd name="f76" fmla="*/ 559353 f55 1"/>
                <a:gd name="f77" fmla="*/ 0 f55 1"/>
                <a:gd name="f78" fmla="*/ 559354 f55 1"/>
                <a:gd name="f79" fmla="*/ 1950071 f55 1"/>
                <a:gd name="f80" fmla="*/ 2144960 f55 1"/>
                <a:gd name="f81" fmla="*/ 2332832 f55 1"/>
                <a:gd name="f82" fmla="*/ 2987296 f55 1"/>
                <a:gd name="f83" fmla="*/ 557051 f54 1"/>
                <a:gd name="f84" fmla="*/ f56 1 f2"/>
                <a:gd name="f85" fmla="*/ f59 1 5795027"/>
                <a:gd name="f86" fmla="*/ f60 1 5795027"/>
                <a:gd name="f87" fmla="*/ f61 1 5795027"/>
                <a:gd name="f88" fmla="*/ f62 1 5795027"/>
                <a:gd name="f89" fmla="*/ f63 1 5795027"/>
                <a:gd name="f90" fmla="*/ f64 1 5795027"/>
                <a:gd name="f91" fmla="*/ f65 1 5795027"/>
                <a:gd name="f92" fmla="*/ f66 1 5795027"/>
                <a:gd name="f93" fmla="*/ f67 1 5795027"/>
                <a:gd name="f94" fmla="*/ f68 1 5795027"/>
                <a:gd name="f95" fmla="*/ f69 1 5795027"/>
                <a:gd name="f96" fmla="*/ f70 1 5795027"/>
                <a:gd name="f97" fmla="*/ f71 1 5795027"/>
                <a:gd name="f98" fmla="*/ f72 1 2987296"/>
                <a:gd name="f99" fmla="*/ f73 1 2987296"/>
                <a:gd name="f100" fmla="*/ f74 1 2987296"/>
                <a:gd name="f101" fmla="*/ f75 1 2987296"/>
                <a:gd name="f102" fmla="*/ f76 1 2987296"/>
                <a:gd name="f103" fmla="*/ f77 1 2987296"/>
                <a:gd name="f104" fmla="*/ f78 1 2987296"/>
                <a:gd name="f105" fmla="*/ f79 1 2987296"/>
                <a:gd name="f106" fmla="*/ f80 1 2987296"/>
                <a:gd name="f107" fmla="*/ f81 1 2987296"/>
                <a:gd name="f108" fmla="*/ f82 1 2987296"/>
                <a:gd name="f109" fmla="*/ f83 1 5795027"/>
                <a:gd name="f110" fmla="*/ f5 1 f57"/>
                <a:gd name="f111" fmla="*/ f6 1 f57"/>
                <a:gd name="f112" fmla="*/ f5 1 f58"/>
                <a:gd name="f113" fmla="*/ f7 1 f58"/>
                <a:gd name="f114" fmla="+- f84 0 f1"/>
                <a:gd name="f115" fmla="*/ f98 1 f57"/>
                <a:gd name="f116" fmla="*/ f97 1 f58"/>
                <a:gd name="f117" fmla="*/ f99 1 f57"/>
                <a:gd name="f118" fmla="*/ f95 1 f58"/>
                <a:gd name="f119" fmla="*/ f100 1 f57"/>
                <a:gd name="f120" fmla="*/ f96 1 f58"/>
                <a:gd name="f121" fmla="*/ f101 1 f57"/>
                <a:gd name="f122" fmla="*/ f102 1 f57"/>
                <a:gd name="f123" fmla="*/ f94 1 f58"/>
                <a:gd name="f124" fmla="*/ f103 1 f57"/>
                <a:gd name="f125" fmla="*/ f93 1 f58"/>
                <a:gd name="f126" fmla="*/ f92 1 f58"/>
                <a:gd name="f127" fmla="*/ f91 1 f58"/>
                <a:gd name="f128" fmla="*/ f90 1 f58"/>
                <a:gd name="f129" fmla="*/ f89 1 f58"/>
                <a:gd name="f130" fmla="*/ f88 1 f58"/>
                <a:gd name="f131" fmla="*/ f104 1 f57"/>
                <a:gd name="f132" fmla="*/ f87 1 f58"/>
                <a:gd name="f133" fmla="*/ f105 1 f57"/>
                <a:gd name="f134" fmla="*/ f86 1 f58"/>
                <a:gd name="f135" fmla="*/ f106 1 f57"/>
                <a:gd name="f136" fmla="*/ f85 1 f58"/>
                <a:gd name="f137" fmla="*/ f107 1 f57"/>
                <a:gd name="f138" fmla="*/ f108 1 f57"/>
                <a:gd name="f139" fmla="*/ f109 1 f58"/>
                <a:gd name="f140" fmla="*/ f110 f52 1"/>
                <a:gd name="f141" fmla="*/ f111 f52 1"/>
                <a:gd name="f142" fmla="*/ f113 f53 1"/>
                <a:gd name="f143" fmla="*/ f112 f53 1"/>
                <a:gd name="f144" fmla="*/ f115 f52 1"/>
                <a:gd name="f145" fmla="*/ f116 f53 1"/>
                <a:gd name="f146" fmla="*/ f117 f52 1"/>
                <a:gd name="f147" fmla="*/ f118 f53 1"/>
                <a:gd name="f148" fmla="*/ f119 f52 1"/>
                <a:gd name="f149" fmla="*/ f120 f53 1"/>
                <a:gd name="f150" fmla="*/ f121 f52 1"/>
                <a:gd name="f151" fmla="*/ f122 f52 1"/>
                <a:gd name="f152" fmla="*/ f123 f53 1"/>
                <a:gd name="f153" fmla="*/ f124 f52 1"/>
                <a:gd name="f154" fmla="*/ f125 f53 1"/>
                <a:gd name="f155" fmla="*/ f126 f53 1"/>
                <a:gd name="f156" fmla="*/ f127 f53 1"/>
                <a:gd name="f157" fmla="*/ f128 f53 1"/>
                <a:gd name="f158" fmla="*/ f129 f53 1"/>
                <a:gd name="f159" fmla="*/ f130 f53 1"/>
                <a:gd name="f160" fmla="*/ f131 f52 1"/>
                <a:gd name="f161" fmla="*/ f132 f53 1"/>
                <a:gd name="f162" fmla="*/ f133 f52 1"/>
                <a:gd name="f163" fmla="*/ f134 f53 1"/>
                <a:gd name="f164" fmla="*/ f135 f52 1"/>
                <a:gd name="f165" fmla="*/ f136 f53 1"/>
                <a:gd name="f166" fmla="*/ f137 f52 1"/>
                <a:gd name="f167" fmla="*/ f138 f52 1"/>
                <a:gd name="f168" fmla="*/ f139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44" y="f145"/>
                </a:cxn>
                <a:cxn ang="f114">
                  <a:pos x="f146" y="f147"/>
                </a:cxn>
                <a:cxn ang="f114">
                  <a:pos x="f148" y="f149"/>
                </a:cxn>
                <a:cxn ang="f114">
                  <a:pos x="f150" y="f147"/>
                </a:cxn>
                <a:cxn ang="f114">
                  <a:pos x="f151" y="f152"/>
                </a:cxn>
                <a:cxn ang="f114">
                  <a:pos x="f153" y="f154"/>
                </a:cxn>
                <a:cxn ang="f114">
                  <a:pos x="f153" y="f155"/>
                </a:cxn>
                <a:cxn ang="f114">
                  <a:pos x="f153" y="f156"/>
                </a:cxn>
                <a:cxn ang="f114">
                  <a:pos x="f153" y="f157"/>
                </a:cxn>
                <a:cxn ang="f114">
                  <a:pos x="f153" y="f158"/>
                </a:cxn>
                <a:cxn ang="f114">
                  <a:pos x="f153" y="f159"/>
                </a:cxn>
                <a:cxn ang="f114">
                  <a:pos x="f160" y="f161"/>
                </a:cxn>
                <a:cxn ang="f114">
                  <a:pos x="f162" y="f163"/>
                </a:cxn>
                <a:cxn ang="f114">
                  <a:pos x="f164" y="f165"/>
                </a:cxn>
                <a:cxn ang="f114">
                  <a:pos x="f166" y="f163"/>
                </a:cxn>
                <a:cxn ang="f114">
                  <a:pos x="f167" y="f168"/>
                </a:cxn>
              </a:cxnLst>
              <a:rect l="f140" t="f143" r="f141" b="f142"/>
              <a:pathLst>
                <a:path w="2987296" h="57950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7"/>
                  </a:lnTo>
                  <a:lnTo>
                    <a:pt x="f17" y="f15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5" y="f26"/>
                    <a:pt x="f5" y="f27"/>
                  </a:cubicBezTo>
                  <a:lnTo>
                    <a:pt x="f5" y="f28"/>
                  </a:lnTo>
                  <a:lnTo>
                    <a:pt x="f5" y="f29"/>
                  </a:lnTo>
                  <a:lnTo>
                    <a:pt x="f5" y="f30"/>
                  </a:lnTo>
                  <a:lnTo>
                    <a:pt x="f5" y="f31"/>
                  </a:lnTo>
                  <a:lnTo>
                    <a:pt x="f5" y="f32"/>
                  </a:lnTo>
                  <a:cubicBezTo>
                    <a:pt x="f5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5"/>
                  </a:lnTo>
                  <a:lnTo>
                    <a:pt x="f45" y="f43"/>
                  </a:lnTo>
                  <a:cubicBezTo>
                    <a:pt x="f46" y="f47"/>
                    <a:pt x="f48" y="f49"/>
                    <a:pt x="f6" y="f50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</p:grpSp>
      <p:sp>
        <p:nvSpPr>
          <p:cNvPr id="7" name="Rectangle 34">
            <a:extLst>
              <a:ext uri="{FF2B5EF4-FFF2-40B4-BE49-F238E27FC236}">
                <a16:creationId xmlns:a16="http://schemas.microsoft.com/office/drawing/2014/main" id="{CE08ED54-9DDD-1C35-F4BF-30264D4056DD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F3F0E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8" name="Заглавие 1">
            <a:extLst>
              <a:ext uri="{FF2B5EF4-FFF2-40B4-BE49-F238E27FC236}">
                <a16:creationId xmlns:a16="http://schemas.microsoft.com/office/drawing/2014/main" id="{36611600-EBE6-E253-830D-B8F8567858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120" y="960028"/>
            <a:ext cx="4470830" cy="1507397"/>
          </a:xfrm>
        </p:spPr>
        <p:txBody>
          <a:bodyPr/>
          <a:lstStyle/>
          <a:p>
            <a:pPr lvl="0"/>
            <a:r>
              <a:rPr lang="en-US" sz="3700"/>
              <a:t>Какво може да постигне проектът</a:t>
            </a:r>
            <a:r>
              <a:rPr lang="bg-BG" sz="3700"/>
              <a:t>?</a:t>
            </a:r>
            <a:endParaRPr lang="en-US" sz="3700"/>
          </a:p>
        </p:txBody>
      </p:sp>
      <p:sp>
        <p:nvSpPr>
          <p:cNvPr id="9" name="Контейнер за съдържание 2">
            <a:extLst>
              <a:ext uri="{FF2B5EF4-FFF2-40B4-BE49-F238E27FC236}">
                <a16:creationId xmlns:a16="http://schemas.microsoft.com/office/drawing/2014/main" id="{8189F940-98C5-0E9E-588B-750C0712FE0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952503" y="2844798"/>
            <a:ext cx="4470830" cy="3053172"/>
          </a:xfrm>
        </p:spPr>
        <p:txBody>
          <a:bodyPr/>
          <a:lstStyle/>
          <a:p>
            <a:pPr lvl="0"/>
            <a:r>
              <a:rPr lang="en-US"/>
              <a:t>По-бърз достъп до новини от потвърдени източници </a:t>
            </a:r>
          </a:p>
          <a:p>
            <a:pPr lvl="0"/>
            <a:r>
              <a:rPr lang="en-US"/>
              <a:t>По-малко фалшиви новини </a:t>
            </a:r>
          </a:p>
          <a:p>
            <a:pPr lvl="0"/>
            <a:r>
              <a:rPr lang="en-US"/>
              <a:t>Нови знания </a:t>
            </a:r>
          </a:p>
          <a:p>
            <a:pPr lvl="0"/>
            <a:endParaRPr lang="en-US"/>
          </a:p>
          <a:p>
            <a:pPr lvl="0"/>
            <a:endParaRPr lang="en-US"/>
          </a:p>
        </p:txBody>
      </p:sp>
      <p:cxnSp>
        <p:nvCxnSpPr>
          <p:cNvPr id="10" name="Straight Connector 36">
            <a:extLst>
              <a:ext uri="{FF2B5EF4-FFF2-40B4-BE49-F238E27FC236}">
                <a16:creationId xmlns:a16="http://schemas.microsoft.com/office/drawing/2014/main" id="{345CAFD2-7473-B622-5EF2-8D75211A4462}"/>
              </a:ext>
            </a:extLst>
          </p:cNvPr>
          <p:cNvCxnSpPr>
            <a:cxnSpLocks noMove="1" noResize="1"/>
          </p:cNvCxnSpPr>
          <p:nvPr/>
        </p:nvCxnSpPr>
        <p:spPr>
          <a:xfrm>
            <a:off x="6096003" y="1874483"/>
            <a:ext cx="0" cy="3394554"/>
          </a:xfrm>
          <a:prstGeom prst="straightConnector1">
            <a:avLst/>
          </a:prstGeom>
          <a:noFill/>
          <a:ln w="25402" cap="rnd">
            <a:solidFill>
              <a:srgbClr val="BFAFAA">
                <a:alpha val="65000"/>
              </a:srgbClr>
            </a:solidFill>
            <a:custDash>
              <a:ds d="500000" sp="0"/>
            </a:custDash>
            <a:round/>
          </a:ln>
        </p:spPr>
      </p:cxnSp>
      <p:pic>
        <p:nvPicPr>
          <p:cNvPr id="11" name="Graphic 25" descr="Фойерверки">
            <a:extLst>
              <a:ext uri="{FF2B5EF4-FFF2-40B4-BE49-F238E27FC236}">
                <a16:creationId xmlns:a16="http://schemas.microsoft.com/office/drawing/2014/main" id="{0BB2B81B-9EE3-0DC2-9EAB-88413442F1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68672" y="1004724"/>
            <a:ext cx="4848551" cy="484855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circl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bg>
      <p:bgPr>
        <a:solidFill>
          <a:srgbClr val="F3F0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078">
            <a:extLst>
              <a:ext uri="{FF2B5EF4-FFF2-40B4-BE49-F238E27FC236}">
                <a16:creationId xmlns:a16="http://schemas.microsoft.com/office/drawing/2014/main" id="{940F5068-6CA0-5D0B-BE56-03479BB02AA8}"/>
              </a:ext>
            </a:extLst>
          </p:cNvPr>
          <p:cNvGrpSpPr/>
          <p:nvPr/>
        </p:nvGrpSpPr>
        <p:grpSpPr>
          <a:xfrm>
            <a:off x="9265697" y="2029"/>
            <a:ext cx="2926299" cy="5030910"/>
            <a:chOff x="9265697" y="2029"/>
            <a:chExt cx="2926299" cy="5030910"/>
          </a:xfrm>
        </p:grpSpPr>
        <p:sp>
          <p:nvSpPr>
            <p:cNvPr id="3" name="Freeform: Shape 3079">
              <a:extLst>
                <a:ext uri="{FF2B5EF4-FFF2-40B4-BE49-F238E27FC236}">
                  <a16:creationId xmlns:a16="http://schemas.microsoft.com/office/drawing/2014/main" id="{C136DB68-00F4-2CC9-420F-CDA539C9DE58}"/>
                </a:ext>
              </a:extLst>
            </p:cNvPr>
            <p:cNvSpPr/>
            <p:nvPr/>
          </p:nvSpPr>
          <p:spPr>
            <a:xfrm>
              <a:off x="9326907" y="2029"/>
              <a:ext cx="2249808" cy="229474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49810"/>
                <a:gd name="f7" fmla="val 2294745"/>
                <a:gd name="f8" fmla="val 49162"/>
                <a:gd name="f9" fmla="val 2200648"/>
                <a:gd name="f10" fmla="val 2210105"/>
                <a:gd name="f11" fmla="val 23601"/>
                <a:gd name="f12" fmla="val 2236898"/>
                <a:gd name="f13" fmla="val 106934"/>
                <a:gd name="f14" fmla="val 205568"/>
                <a:gd name="f15" fmla="val 326934"/>
                <a:gd name="f16" fmla="val 422824"/>
                <a:gd name="f17" fmla="val 696534"/>
                <a:gd name="f18" fmla="val 848826"/>
                <a:gd name="f19" fmla="val 1058531"/>
                <a:gd name="f20" fmla="val 1218426"/>
                <a:gd name="f21" fmla="val 1542068"/>
                <a:gd name="f22" fmla="val 2157989"/>
                <a:gd name="f23" fmla="val 1704061"/>
                <a:gd name="f24" fmla="val 1955981"/>
                <a:gd name="f25" fmla="val 1845313"/>
                <a:gd name="f26" fmla="val 1745898"/>
                <a:gd name="f27" fmla="val 1967026"/>
                <a:gd name="f28" fmla="val 1470144"/>
                <a:gd name="f29" fmla="val 2019115"/>
                <a:gd name="f30" fmla="val 1225437"/>
                <a:gd name="f31" fmla="val 2208220"/>
                <a:gd name="f32" fmla="val 1123061"/>
                <a:gd name="f33" fmla="val 1024372"/>
                <a:gd name="f34" fmla="val 779664"/>
                <a:gd name="f35" fmla="val 503910"/>
                <a:gd name="f36" fmla="val 293828"/>
                <a:gd name="f37" fmla="val 91820"/>
                <a:gd name="f38" fmla="val 12912"/>
                <a:gd name="f39" fmla="val 39705"/>
                <a:gd name="f40" fmla="+- 0 0 -90"/>
                <a:gd name="f41" fmla="*/ f3 1 2249810"/>
                <a:gd name="f42" fmla="*/ f4 1 2294745"/>
                <a:gd name="f43" fmla="+- f7 0 f5"/>
                <a:gd name="f44" fmla="+- f6 0 f5"/>
                <a:gd name="f45" fmla="*/ f40 f0 1"/>
                <a:gd name="f46" fmla="*/ f44 1 2249810"/>
                <a:gd name="f47" fmla="*/ f43 1 2294745"/>
                <a:gd name="f48" fmla="*/ 49162 f44 1"/>
                <a:gd name="f49" fmla="*/ 0 f43 1"/>
                <a:gd name="f50" fmla="*/ 2200648 f44 1"/>
                <a:gd name="f51" fmla="*/ 2210105 f44 1"/>
                <a:gd name="f52" fmla="*/ 23601 f43 1"/>
                <a:gd name="f53" fmla="*/ 2249810 f44 1"/>
                <a:gd name="f54" fmla="*/ 326934 f43 1"/>
                <a:gd name="f55" fmla="*/ 422824 f43 1"/>
                <a:gd name="f56" fmla="*/ 696534 f43 1"/>
                <a:gd name="f57" fmla="*/ 848826 f43 1"/>
                <a:gd name="f58" fmla="*/ 1058531 f43 1"/>
                <a:gd name="f59" fmla="*/ 1218426 f43 1"/>
                <a:gd name="f60" fmla="*/ 1955981 f44 1"/>
                <a:gd name="f61" fmla="*/ 1845313 f43 1"/>
                <a:gd name="f62" fmla="*/ 1225437 f44 1"/>
                <a:gd name="f63" fmla="*/ 2208220 f43 1"/>
                <a:gd name="f64" fmla="*/ 1123061 f44 1"/>
                <a:gd name="f65" fmla="*/ 2294745 f43 1"/>
                <a:gd name="f66" fmla="*/ 1024372 f44 1"/>
                <a:gd name="f67" fmla="*/ 293828 f44 1"/>
                <a:gd name="f68" fmla="*/ 0 f44 1"/>
                <a:gd name="f69" fmla="*/ 39705 f44 1"/>
                <a:gd name="f70" fmla="*/ f45 1 f2"/>
                <a:gd name="f71" fmla="*/ f48 1 2249810"/>
                <a:gd name="f72" fmla="*/ f49 1 2294745"/>
                <a:gd name="f73" fmla="*/ f50 1 2249810"/>
                <a:gd name="f74" fmla="*/ f51 1 2249810"/>
                <a:gd name="f75" fmla="*/ f52 1 2294745"/>
                <a:gd name="f76" fmla="*/ f53 1 2249810"/>
                <a:gd name="f77" fmla="*/ f54 1 2294745"/>
                <a:gd name="f78" fmla="*/ f55 1 2294745"/>
                <a:gd name="f79" fmla="*/ f56 1 2294745"/>
                <a:gd name="f80" fmla="*/ f57 1 2294745"/>
                <a:gd name="f81" fmla="*/ f58 1 2294745"/>
                <a:gd name="f82" fmla="*/ f59 1 2294745"/>
                <a:gd name="f83" fmla="*/ f60 1 2249810"/>
                <a:gd name="f84" fmla="*/ f61 1 2294745"/>
                <a:gd name="f85" fmla="*/ f62 1 2249810"/>
                <a:gd name="f86" fmla="*/ f63 1 2294745"/>
                <a:gd name="f87" fmla="*/ f64 1 2249810"/>
                <a:gd name="f88" fmla="*/ f65 1 2294745"/>
                <a:gd name="f89" fmla="*/ f66 1 2249810"/>
                <a:gd name="f90" fmla="*/ f67 1 2249810"/>
                <a:gd name="f91" fmla="*/ f68 1 2249810"/>
                <a:gd name="f92" fmla="*/ f69 1 2249810"/>
                <a:gd name="f93" fmla="*/ f5 1 f46"/>
                <a:gd name="f94" fmla="*/ f6 1 f46"/>
                <a:gd name="f95" fmla="*/ f5 1 f47"/>
                <a:gd name="f96" fmla="*/ f7 1 f47"/>
                <a:gd name="f97" fmla="+- f70 0 f1"/>
                <a:gd name="f98" fmla="*/ f71 1 f46"/>
                <a:gd name="f99" fmla="*/ f72 1 f47"/>
                <a:gd name="f100" fmla="*/ f73 1 f46"/>
                <a:gd name="f101" fmla="*/ f74 1 f46"/>
                <a:gd name="f102" fmla="*/ f75 1 f47"/>
                <a:gd name="f103" fmla="*/ f76 1 f46"/>
                <a:gd name="f104" fmla="*/ f77 1 f47"/>
                <a:gd name="f105" fmla="*/ f78 1 f47"/>
                <a:gd name="f106" fmla="*/ f79 1 f47"/>
                <a:gd name="f107" fmla="*/ f80 1 f47"/>
                <a:gd name="f108" fmla="*/ f81 1 f47"/>
                <a:gd name="f109" fmla="*/ f82 1 f47"/>
                <a:gd name="f110" fmla="*/ f83 1 f46"/>
                <a:gd name="f111" fmla="*/ f84 1 f47"/>
                <a:gd name="f112" fmla="*/ f85 1 f46"/>
                <a:gd name="f113" fmla="*/ f86 1 f47"/>
                <a:gd name="f114" fmla="*/ f87 1 f46"/>
                <a:gd name="f115" fmla="*/ f88 1 f47"/>
                <a:gd name="f116" fmla="*/ f89 1 f46"/>
                <a:gd name="f117" fmla="*/ f90 1 f46"/>
                <a:gd name="f118" fmla="*/ f91 1 f46"/>
                <a:gd name="f119" fmla="*/ f92 1 f46"/>
                <a:gd name="f120" fmla="*/ f93 f41 1"/>
                <a:gd name="f121" fmla="*/ f94 f41 1"/>
                <a:gd name="f122" fmla="*/ f96 f42 1"/>
                <a:gd name="f123" fmla="*/ f95 f42 1"/>
                <a:gd name="f124" fmla="*/ f98 f41 1"/>
                <a:gd name="f125" fmla="*/ f99 f42 1"/>
                <a:gd name="f126" fmla="*/ f100 f41 1"/>
                <a:gd name="f127" fmla="*/ f101 f41 1"/>
                <a:gd name="f128" fmla="*/ f102 f42 1"/>
                <a:gd name="f129" fmla="*/ f103 f41 1"/>
                <a:gd name="f130" fmla="*/ f104 f42 1"/>
                <a:gd name="f131" fmla="*/ f105 f42 1"/>
                <a:gd name="f132" fmla="*/ f106 f42 1"/>
                <a:gd name="f133" fmla="*/ f107 f42 1"/>
                <a:gd name="f134" fmla="*/ f108 f42 1"/>
                <a:gd name="f135" fmla="*/ f109 f42 1"/>
                <a:gd name="f136" fmla="*/ f110 f41 1"/>
                <a:gd name="f137" fmla="*/ f111 f42 1"/>
                <a:gd name="f138" fmla="*/ f112 f41 1"/>
                <a:gd name="f139" fmla="*/ f113 f42 1"/>
                <a:gd name="f140" fmla="*/ f114 f41 1"/>
                <a:gd name="f141" fmla="*/ f115 f42 1"/>
                <a:gd name="f142" fmla="*/ f116 f41 1"/>
                <a:gd name="f143" fmla="*/ f117 f41 1"/>
                <a:gd name="f144" fmla="*/ f118 f41 1"/>
                <a:gd name="f145" fmla="*/ f119 f4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7">
                  <a:pos x="f124" y="f125"/>
                </a:cxn>
                <a:cxn ang="f97">
                  <a:pos x="f126" y="f125"/>
                </a:cxn>
                <a:cxn ang="f97">
                  <a:pos x="f127" y="f128"/>
                </a:cxn>
                <a:cxn ang="f97">
                  <a:pos x="f129" y="f130"/>
                </a:cxn>
                <a:cxn ang="f97">
                  <a:pos x="f129" y="f131"/>
                </a:cxn>
                <a:cxn ang="f97">
                  <a:pos x="f129" y="f132"/>
                </a:cxn>
                <a:cxn ang="f97">
                  <a:pos x="f129" y="f133"/>
                </a:cxn>
                <a:cxn ang="f97">
                  <a:pos x="f129" y="f134"/>
                </a:cxn>
                <a:cxn ang="f97">
                  <a:pos x="f129" y="f135"/>
                </a:cxn>
                <a:cxn ang="f97">
                  <a:pos x="f136" y="f137"/>
                </a:cxn>
                <a:cxn ang="f97">
                  <a:pos x="f138" y="f139"/>
                </a:cxn>
                <a:cxn ang="f97">
                  <a:pos x="f140" y="f141"/>
                </a:cxn>
                <a:cxn ang="f97">
                  <a:pos x="f142" y="f139"/>
                </a:cxn>
                <a:cxn ang="f97">
                  <a:pos x="f143" y="f137"/>
                </a:cxn>
                <a:cxn ang="f97">
                  <a:pos x="f144" y="f135"/>
                </a:cxn>
                <a:cxn ang="f97">
                  <a:pos x="f144" y="f134"/>
                </a:cxn>
                <a:cxn ang="f97">
                  <a:pos x="f144" y="f133"/>
                </a:cxn>
                <a:cxn ang="f97">
                  <a:pos x="f144" y="f132"/>
                </a:cxn>
                <a:cxn ang="f97">
                  <a:pos x="f144" y="f131"/>
                </a:cxn>
                <a:cxn ang="f97">
                  <a:pos x="f144" y="f130"/>
                </a:cxn>
                <a:cxn ang="f97">
                  <a:pos x="f145" y="f128"/>
                </a:cxn>
              </a:cxnLst>
              <a:rect l="f120" t="f123" r="f121" b="f122"/>
              <a:pathLst>
                <a:path w="2249810" h="2294745">
                  <a:moveTo>
                    <a:pt x="f8" y="f5"/>
                  </a:moveTo>
                  <a:lnTo>
                    <a:pt x="f9" y="f5"/>
                  </a:lnTo>
                  <a:lnTo>
                    <a:pt x="f10" y="f11"/>
                  </a:lnTo>
                  <a:cubicBezTo>
                    <a:pt x="f12" y="f13"/>
                    <a:pt x="f6" y="f14"/>
                    <a:pt x="f6" y="f15"/>
                  </a:cubicBezTo>
                  <a:lnTo>
                    <a:pt x="f6" y="f16"/>
                  </a:lnTo>
                  <a:lnTo>
                    <a:pt x="f6" y="f17"/>
                  </a:lnTo>
                  <a:lnTo>
                    <a:pt x="f6" y="f18"/>
                  </a:lnTo>
                  <a:lnTo>
                    <a:pt x="f6" y="f19"/>
                  </a:lnTo>
                  <a:lnTo>
                    <a:pt x="f6" y="f20"/>
                  </a:lnTo>
                  <a:cubicBezTo>
                    <a:pt x="f6" y="f21"/>
                    <a:pt x="f22" y="f23"/>
                    <a:pt x="f24" y="f25"/>
                  </a:cubicBezTo>
                  <a:cubicBezTo>
                    <a:pt x="f26" y="f27"/>
                    <a:pt x="f28" y="f29"/>
                    <a:pt x="f30" y="f31"/>
                  </a:cubicBezTo>
                  <a:lnTo>
                    <a:pt x="f32" y="f7"/>
                  </a:lnTo>
                  <a:lnTo>
                    <a:pt x="f33" y="f31"/>
                  </a:lnTo>
                  <a:cubicBezTo>
                    <a:pt x="f34" y="f29"/>
                    <a:pt x="f35" y="f27"/>
                    <a:pt x="f36" y="f25"/>
                  </a:cubicBezTo>
                  <a:cubicBezTo>
                    <a:pt x="f37" y="f23"/>
                    <a:pt x="f5" y="f21"/>
                    <a:pt x="f5" y="f20"/>
                  </a:cubicBezTo>
                  <a:lnTo>
                    <a:pt x="f5" y="f19"/>
                  </a:lnTo>
                  <a:lnTo>
                    <a:pt x="f5" y="f18"/>
                  </a:lnTo>
                  <a:lnTo>
                    <a:pt x="f5" y="f17"/>
                  </a:lnTo>
                  <a:lnTo>
                    <a:pt x="f5" y="f16"/>
                  </a:lnTo>
                  <a:lnTo>
                    <a:pt x="f5" y="f15"/>
                  </a:lnTo>
                  <a:cubicBezTo>
                    <a:pt x="f5" y="f14"/>
                    <a:pt x="f38" y="f13"/>
                    <a:pt x="f39" y="f11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4" name="Freeform: Shape 3080">
              <a:extLst>
                <a:ext uri="{FF2B5EF4-FFF2-40B4-BE49-F238E27FC236}">
                  <a16:creationId xmlns:a16="http://schemas.microsoft.com/office/drawing/2014/main" id="{EEC56FAD-F1B4-39A6-EEF6-D309BDA319BE}"/>
                </a:ext>
              </a:extLst>
            </p:cNvPr>
            <p:cNvSpPr/>
            <p:nvPr/>
          </p:nvSpPr>
          <p:spPr>
            <a:xfrm>
              <a:off x="10597155" y="1907346"/>
              <a:ext cx="1594841" cy="304412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94846"/>
                <a:gd name="f7" fmla="val 3044131"/>
                <a:gd name="f8" fmla="val 1126749"/>
                <a:gd name="f9" fmla="val 1225438"/>
                <a:gd name="f10" fmla="val 86525"/>
                <a:gd name="f11" fmla="val 1286615"/>
                <a:gd name="f12" fmla="val 133801"/>
                <a:gd name="f13" fmla="val 1349732"/>
                <a:gd name="f14" fmla="val 172514"/>
                <a:gd name="f15" fmla="val 1413279"/>
                <a:gd name="f16" fmla="val 205892"/>
                <a:gd name="f17" fmla="val 289191"/>
                <a:gd name="f18" fmla="val 2754939"/>
                <a:gd name="f19" fmla="val 1413277"/>
                <a:gd name="f20" fmla="val 2838239"/>
                <a:gd name="f21" fmla="val 1349730"/>
                <a:gd name="f22" fmla="val 2871617"/>
                <a:gd name="f23" fmla="val 1286613"/>
                <a:gd name="f24" fmla="val 2910330"/>
                <a:gd name="f25" fmla="val 1225436"/>
                <a:gd name="f26" fmla="val 2957606"/>
                <a:gd name="f27" fmla="val 1123061"/>
                <a:gd name="f28" fmla="val 1024372"/>
                <a:gd name="f29" fmla="val 779664"/>
                <a:gd name="f30" fmla="val 2768501"/>
                <a:gd name="f31" fmla="val 503910"/>
                <a:gd name="f32" fmla="val 2716412"/>
                <a:gd name="f33" fmla="val 293828"/>
                <a:gd name="f34" fmla="val 2594699"/>
                <a:gd name="f35" fmla="val 91820"/>
                <a:gd name="f36" fmla="val 2453447"/>
                <a:gd name="f37" fmla="val 2291454"/>
                <a:gd name="f38" fmla="val 1967812"/>
                <a:gd name="f39" fmla="val 1807917"/>
                <a:gd name="f40" fmla="val 1598212"/>
                <a:gd name="f41" fmla="val 1445920"/>
                <a:gd name="f42" fmla="val 1172210"/>
                <a:gd name="f43" fmla="val 1076320"/>
                <a:gd name="f44" fmla="val 752678"/>
                <a:gd name="f45" fmla="val 91821"/>
                <a:gd name="f46" fmla="val 590684"/>
                <a:gd name="f47" fmla="val 293829"/>
                <a:gd name="f48" fmla="val 449433"/>
                <a:gd name="f49" fmla="val 503912"/>
                <a:gd name="f50" fmla="val 327719"/>
                <a:gd name="f51" fmla="val 779665"/>
                <a:gd name="f52" fmla="val 275630"/>
                <a:gd name="f53" fmla="val 1024374"/>
                <a:gd name="f54" fmla="+- 0 0 -90"/>
                <a:gd name="f55" fmla="*/ f3 1 1594846"/>
                <a:gd name="f56" fmla="*/ f4 1 3044131"/>
                <a:gd name="f57" fmla="+- f7 0 f5"/>
                <a:gd name="f58" fmla="+- f6 0 f5"/>
                <a:gd name="f59" fmla="*/ f54 f0 1"/>
                <a:gd name="f60" fmla="*/ f58 1 1594846"/>
                <a:gd name="f61" fmla="*/ f57 1 3044131"/>
                <a:gd name="f62" fmla="*/ 1126749 f58 1"/>
                <a:gd name="f63" fmla="*/ 0 f57 1"/>
                <a:gd name="f64" fmla="*/ 1225438 f58 1"/>
                <a:gd name="f65" fmla="*/ 86525 f57 1"/>
                <a:gd name="f66" fmla="*/ 1413279 f58 1"/>
                <a:gd name="f67" fmla="*/ 205892 f57 1"/>
                <a:gd name="f68" fmla="*/ 1594846 f58 1"/>
                <a:gd name="f69" fmla="*/ 289191 f57 1"/>
                <a:gd name="f70" fmla="*/ 2754939 f57 1"/>
                <a:gd name="f71" fmla="*/ 1413277 f58 1"/>
                <a:gd name="f72" fmla="*/ 2838239 f57 1"/>
                <a:gd name="f73" fmla="*/ 1225436 f58 1"/>
                <a:gd name="f74" fmla="*/ 2957606 f57 1"/>
                <a:gd name="f75" fmla="*/ 1123061 f58 1"/>
                <a:gd name="f76" fmla="*/ 3044131 f57 1"/>
                <a:gd name="f77" fmla="*/ 1024372 f58 1"/>
                <a:gd name="f78" fmla="*/ 293828 f58 1"/>
                <a:gd name="f79" fmla="*/ 2594699 f57 1"/>
                <a:gd name="f80" fmla="*/ 0 f58 1"/>
                <a:gd name="f81" fmla="*/ 1967812 f57 1"/>
                <a:gd name="f82" fmla="*/ 1807917 f57 1"/>
                <a:gd name="f83" fmla="*/ 1598212 f57 1"/>
                <a:gd name="f84" fmla="*/ 1445920 f57 1"/>
                <a:gd name="f85" fmla="*/ 1172210 f57 1"/>
                <a:gd name="f86" fmla="*/ 1076320 f57 1"/>
                <a:gd name="f87" fmla="*/ 293829 f58 1"/>
                <a:gd name="f88" fmla="*/ 449433 f57 1"/>
                <a:gd name="f89" fmla="*/ 1024374 f58 1"/>
                <a:gd name="f90" fmla="*/ f59 1 f2"/>
                <a:gd name="f91" fmla="*/ f62 1 1594846"/>
                <a:gd name="f92" fmla="*/ f63 1 3044131"/>
                <a:gd name="f93" fmla="*/ f64 1 1594846"/>
                <a:gd name="f94" fmla="*/ f65 1 3044131"/>
                <a:gd name="f95" fmla="*/ f66 1 1594846"/>
                <a:gd name="f96" fmla="*/ f67 1 3044131"/>
                <a:gd name="f97" fmla="*/ f68 1 1594846"/>
                <a:gd name="f98" fmla="*/ f69 1 3044131"/>
                <a:gd name="f99" fmla="*/ f70 1 3044131"/>
                <a:gd name="f100" fmla="*/ f71 1 1594846"/>
                <a:gd name="f101" fmla="*/ f72 1 3044131"/>
                <a:gd name="f102" fmla="*/ f73 1 1594846"/>
                <a:gd name="f103" fmla="*/ f74 1 3044131"/>
                <a:gd name="f104" fmla="*/ f75 1 1594846"/>
                <a:gd name="f105" fmla="*/ f76 1 3044131"/>
                <a:gd name="f106" fmla="*/ f77 1 1594846"/>
                <a:gd name="f107" fmla="*/ f78 1 1594846"/>
                <a:gd name="f108" fmla="*/ f79 1 3044131"/>
                <a:gd name="f109" fmla="*/ f80 1 1594846"/>
                <a:gd name="f110" fmla="*/ f81 1 3044131"/>
                <a:gd name="f111" fmla="*/ f82 1 3044131"/>
                <a:gd name="f112" fmla="*/ f83 1 3044131"/>
                <a:gd name="f113" fmla="*/ f84 1 3044131"/>
                <a:gd name="f114" fmla="*/ f85 1 3044131"/>
                <a:gd name="f115" fmla="*/ f86 1 3044131"/>
                <a:gd name="f116" fmla="*/ f87 1 1594846"/>
                <a:gd name="f117" fmla="*/ f88 1 3044131"/>
                <a:gd name="f118" fmla="*/ f89 1 1594846"/>
                <a:gd name="f119" fmla="*/ f5 1 f60"/>
                <a:gd name="f120" fmla="*/ f6 1 f60"/>
                <a:gd name="f121" fmla="*/ f5 1 f61"/>
                <a:gd name="f122" fmla="*/ f7 1 f61"/>
                <a:gd name="f123" fmla="+- f90 0 f1"/>
                <a:gd name="f124" fmla="*/ f91 1 f60"/>
                <a:gd name="f125" fmla="*/ f92 1 f61"/>
                <a:gd name="f126" fmla="*/ f93 1 f60"/>
                <a:gd name="f127" fmla="*/ f94 1 f61"/>
                <a:gd name="f128" fmla="*/ f95 1 f60"/>
                <a:gd name="f129" fmla="*/ f96 1 f61"/>
                <a:gd name="f130" fmla="*/ f97 1 f60"/>
                <a:gd name="f131" fmla="*/ f98 1 f61"/>
                <a:gd name="f132" fmla="*/ f99 1 f61"/>
                <a:gd name="f133" fmla="*/ f100 1 f60"/>
                <a:gd name="f134" fmla="*/ f101 1 f61"/>
                <a:gd name="f135" fmla="*/ f102 1 f60"/>
                <a:gd name="f136" fmla="*/ f103 1 f61"/>
                <a:gd name="f137" fmla="*/ f104 1 f60"/>
                <a:gd name="f138" fmla="*/ f105 1 f61"/>
                <a:gd name="f139" fmla="*/ f106 1 f60"/>
                <a:gd name="f140" fmla="*/ f107 1 f60"/>
                <a:gd name="f141" fmla="*/ f108 1 f61"/>
                <a:gd name="f142" fmla="*/ f109 1 f60"/>
                <a:gd name="f143" fmla="*/ f110 1 f61"/>
                <a:gd name="f144" fmla="*/ f111 1 f61"/>
                <a:gd name="f145" fmla="*/ f112 1 f61"/>
                <a:gd name="f146" fmla="*/ f113 1 f61"/>
                <a:gd name="f147" fmla="*/ f114 1 f61"/>
                <a:gd name="f148" fmla="*/ f115 1 f61"/>
                <a:gd name="f149" fmla="*/ f116 1 f60"/>
                <a:gd name="f150" fmla="*/ f117 1 f61"/>
                <a:gd name="f151" fmla="*/ f118 1 f60"/>
                <a:gd name="f152" fmla="*/ f119 f55 1"/>
                <a:gd name="f153" fmla="*/ f120 f55 1"/>
                <a:gd name="f154" fmla="*/ f122 f56 1"/>
                <a:gd name="f155" fmla="*/ f121 f56 1"/>
                <a:gd name="f156" fmla="*/ f124 f55 1"/>
                <a:gd name="f157" fmla="*/ f125 f56 1"/>
                <a:gd name="f158" fmla="*/ f126 f55 1"/>
                <a:gd name="f159" fmla="*/ f127 f56 1"/>
                <a:gd name="f160" fmla="*/ f128 f55 1"/>
                <a:gd name="f161" fmla="*/ f129 f56 1"/>
                <a:gd name="f162" fmla="*/ f130 f55 1"/>
                <a:gd name="f163" fmla="*/ f131 f56 1"/>
                <a:gd name="f164" fmla="*/ f132 f56 1"/>
                <a:gd name="f165" fmla="*/ f133 f55 1"/>
                <a:gd name="f166" fmla="*/ f134 f56 1"/>
                <a:gd name="f167" fmla="*/ f135 f55 1"/>
                <a:gd name="f168" fmla="*/ f136 f56 1"/>
                <a:gd name="f169" fmla="*/ f137 f55 1"/>
                <a:gd name="f170" fmla="*/ f138 f56 1"/>
                <a:gd name="f171" fmla="*/ f139 f55 1"/>
                <a:gd name="f172" fmla="*/ f140 f55 1"/>
                <a:gd name="f173" fmla="*/ f141 f56 1"/>
                <a:gd name="f174" fmla="*/ f142 f55 1"/>
                <a:gd name="f175" fmla="*/ f143 f56 1"/>
                <a:gd name="f176" fmla="*/ f144 f56 1"/>
                <a:gd name="f177" fmla="*/ f145 f56 1"/>
                <a:gd name="f178" fmla="*/ f146 f56 1"/>
                <a:gd name="f179" fmla="*/ f147 f56 1"/>
                <a:gd name="f180" fmla="*/ f148 f56 1"/>
                <a:gd name="f181" fmla="*/ f149 f55 1"/>
                <a:gd name="f182" fmla="*/ f150 f56 1"/>
                <a:gd name="f183" fmla="*/ f151 f5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3">
                  <a:pos x="f156" y="f157"/>
                </a:cxn>
                <a:cxn ang="f123">
                  <a:pos x="f158" y="f159"/>
                </a:cxn>
                <a:cxn ang="f123">
                  <a:pos x="f160" y="f161"/>
                </a:cxn>
                <a:cxn ang="f123">
                  <a:pos x="f162" y="f163"/>
                </a:cxn>
                <a:cxn ang="f123">
                  <a:pos x="f162" y="f164"/>
                </a:cxn>
                <a:cxn ang="f123">
                  <a:pos x="f165" y="f166"/>
                </a:cxn>
                <a:cxn ang="f123">
                  <a:pos x="f167" y="f168"/>
                </a:cxn>
                <a:cxn ang="f123">
                  <a:pos x="f169" y="f170"/>
                </a:cxn>
                <a:cxn ang="f123">
                  <a:pos x="f171" y="f168"/>
                </a:cxn>
                <a:cxn ang="f123">
                  <a:pos x="f172" y="f173"/>
                </a:cxn>
                <a:cxn ang="f123">
                  <a:pos x="f174" y="f175"/>
                </a:cxn>
                <a:cxn ang="f123">
                  <a:pos x="f174" y="f176"/>
                </a:cxn>
                <a:cxn ang="f123">
                  <a:pos x="f174" y="f177"/>
                </a:cxn>
                <a:cxn ang="f123">
                  <a:pos x="f174" y="f178"/>
                </a:cxn>
                <a:cxn ang="f123">
                  <a:pos x="f174" y="f179"/>
                </a:cxn>
                <a:cxn ang="f123">
                  <a:pos x="f174" y="f180"/>
                </a:cxn>
                <a:cxn ang="f123">
                  <a:pos x="f181" y="f182"/>
                </a:cxn>
                <a:cxn ang="f123">
                  <a:pos x="f183" y="f159"/>
                </a:cxn>
              </a:cxnLst>
              <a:rect l="f152" t="f155" r="f153" b="f154"/>
              <a:pathLst>
                <a:path w="1594846" h="3044131">
                  <a:moveTo>
                    <a:pt x="f8" y="f5"/>
                  </a:moveTo>
                  <a:lnTo>
                    <a:pt x="f9" y="f10"/>
                  </a:lnTo>
                  <a:cubicBezTo>
                    <a:pt x="f11" y="f12"/>
                    <a:pt x="f13" y="f14"/>
                    <a:pt x="f15" y="f16"/>
                  </a:cubicBezTo>
                  <a:lnTo>
                    <a:pt x="f6" y="f17"/>
                  </a:lnTo>
                  <a:lnTo>
                    <a:pt x="f6" y="f18"/>
                  </a:lnTo>
                  <a:lnTo>
                    <a:pt x="f19" y="f20"/>
                  </a:lnTo>
                  <a:cubicBezTo>
                    <a:pt x="f21" y="f22"/>
                    <a:pt x="f23" y="f24"/>
                    <a:pt x="f25" y="f26"/>
                  </a:cubicBezTo>
                  <a:lnTo>
                    <a:pt x="f27" y="f7"/>
                  </a:lnTo>
                  <a:lnTo>
                    <a:pt x="f28" y="f26"/>
                  </a:lnTo>
                  <a:cubicBezTo>
                    <a:pt x="f29" y="f30"/>
                    <a:pt x="f31" y="f32"/>
                    <a:pt x="f33" y="f34"/>
                  </a:cubicBezTo>
                  <a:cubicBezTo>
                    <a:pt x="f35" y="f36"/>
                    <a:pt x="f5" y="f37"/>
                    <a:pt x="f5" y="f38"/>
                  </a:cubicBezTo>
                  <a:lnTo>
                    <a:pt x="f5" y="f39"/>
                  </a:lnTo>
                  <a:lnTo>
                    <a:pt x="f5" y="f40"/>
                  </a:lnTo>
                  <a:lnTo>
                    <a:pt x="f5" y="f41"/>
                  </a:lnTo>
                  <a:lnTo>
                    <a:pt x="f5" y="f42"/>
                  </a:lnTo>
                  <a:lnTo>
                    <a:pt x="f5" y="f43"/>
                  </a:lnTo>
                  <a:cubicBezTo>
                    <a:pt x="f5" y="f44"/>
                    <a:pt x="f45" y="f46"/>
                    <a:pt x="f47" y="f48"/>
                  </a:cubicBezTo>
                  <a:cubicBezTo>
                    <a:pt x="f49" y="f50"/>
                    <a:pt x="f51" y="f52"/>
                    <a:pt x="f53" y="f10"/>
                  </a:cubicBezTo>
                  <a:close/>
                </a:path>
              </a:pathLst>
            </a:custGeom>
            <a:solidFill>
              <a:srgbClr val="BFAFAA">
                <a:alpha val="15000"/>
              </a:srgbClr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5" name="Freeform: Shape 3081">
              <a:extLst>
                <a:ext uri="{FF2B5EF4-FFF2-40B4-BE49-F238E27FC236}">
                  <a16:creationId xmlns:a16="http://schemas.microsoft.com/office/drawing/2014/main" id="{29EEDE52-2D58-6EE9-BB20-45AC70599383}"/>
                </a:ext>
              </a:extLst>
            </p:cNvPr>
            <p:cNvSpPr/>
            <p:nvPr/>
          </p:nvSpPr>
          <p:spPr>
            <a:xfrm>
              <a:off x="9265697" y="7626"/>
              <a:ext cx="2372218" cy="237196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282900"/>
                <a:gd name="f7" fmla="val 4282434"/>
                <a:gd name="f8" fmla="val 4213242"/>
                <a:gd name="f9" fmla="val 4294511"/>
                <a:gd name="f10" fmla="val 306972"/>
                <a:gd name="f11" fmla="val 4271290"/>
                <a:gd name="f12" fmla="val 481595"/>
                <a:gd name="f13" fmla="val 718910"/>
                <a:gd name="f14" fmla="val 1239964"/>
                <a:gd name="f15" fmla="val 1529878"/>
                <a:gd name="f16" fmla="val 1929088"/>
                <a:gd name="f17" fmla="val 2233475"/>
                <a:gd name="f18" fmla="val 2849584"/>
                <a:gd name="f19" fmla="val 4108103"/>
                <a:gd name="f20" fmla="val 3157966"/>
                <a:gd name="f21" fmla="val 3723546"/>
                <a:gd name="f22" fmla="val 3426862"/>
                <a:gd name="f23" fmla="val 3323617"/>
                <a:gd name="f24" fmla="val 3658565"/>
                <a:gd name="f25" fmla="val 2798672"/>
                <a:gd name="f26" fmla="val 3757725"/>
                <a:gd name="f27" fmla="val 2332829"/>
                <a:gd name="f28" fmla="val 4117718"/>
                <a:gd name="f29" fmla="val 2137940"/>
                <a:gd name="f30" fmla="val 1950069"/>
                <a:gd name="f31" fmla="val 1484225"/>
                <a:gd name="f32" fmla="val 959280"/>
                <a:gd name="f33" fmla="val 559353"/>
                <a:gd name="f34" fmla="val 174796"/>
                <a:gd name="f35" fmla="val 536366"/>
                <a:gd name="f36" fmla="val 10713"/>
                <a:gd name="f37" fmla="val 417185"/>
                <a:gd name="f38" fmla="val 19813"/>
                <a:gd name="f39" fmla="val 133066"/>
                <a:gd name="f40" fmla="val 64279"/>
                <a:gd name="f41" fmla="val 3825"/>
                <a:gd name="f42" fmla="+- 0 0 -90"/>
                <a:gd name="f43" fmla="*/ f3 1 4282900"/>
                <a:gd name="f44" fmla="*/ f4 1 4282434"/>
                <a:gd name="f45" fmla="+- f7 0 f5"/>
                <a:gd name="f46" fmla="+- f6 0 f5"/>
                <a:gd name="f47" fmla="*/ f42 f0 1"/>
                <a:gd name="f48" fmla="*/ f46 1 4282900"/>
                <a:gd name="f49" fmla="*/ f45 1 4282434"/>
                <a:gd name="f50" fmla="*/ 3723546 f46 1"/>
                <a:gd name="f51" fmla="*/ 4282900 f46 1"/>
                <a:gd name="f52" fmla="*/ 2332829 f46 1"/>
                <a:gd name="f53" fmla="*/ 2137940 f46 1"/>
                <a:gd name="f54" fmla="*/ 1950069 f46 1"/>
                <a:gd name="f55" fmla="*/ 559353 f46 1"/>
                <a:gd name="f56" fmla="*/ 0 f46 1"/>
                <a:gd name="f57" fmla="*/ 4213242 f46 1"/>
                <a:gd name="f58" fmla="*/ 64279 f46 1"/>
                <a:gd name="f59" fmla="*/ 0 f45 1"/>
                <a:gd name="f60" fmla="*/ 718910 f45 1"/>
                <a:gd name="f61" fmla="*/ 1239964 f45 1"/>
                <a:gd name="f62" fmla="*/ 1529878 f45 1"/>
                <a:gd name="f63" fmla="*/ 1929088 f45 1"/>
                <a:gd name="f64" fmla="*/ 2233475 f45 1"/>
                <a:gd name="f65" fmla="*/ 3426862 f45 1"/>
                <a:gd name="f66" fmla="*/ 4117718 f45 1"/>
                <a:gd name="f67" fmla="*/ 4282434 f45 1"/>
                <a:gd name="f68" fmla="*/ 536366 f45 1"/>
                <a:gd name="f69" fmla="*/ 3825 f45 1"/>
                <a:gd name="f70" fmla="*/ f47 1 f2"/>
                <a:gd name="f71" fmla="*/ f50 1 4282900"/>
                <a:gd name="f72" fmla="*/ f51 1 4282900"/>
                <a:gd name="f73" fmla="*/ f52 1 4282900"/>
                <a:gd name="f74" fmla="*/ f53 1 4282900"/>
                <a:gd name="f75" fmla="*/ f54 1 4282900"/>
                <a:gd name="f76" fmla="*/ f55 1 4282900"/>
                <a:gd name="f77" fmla="*/ f56 1 4282900"/>
                <a:gd name="f78" fmla="*/ f57 1 4282900"/>
                <a:gd name="f79" fmla="*/ f58 1 4282900"/>
                <a:gd name="f80" fmla="*/ f59 1 4282434"/>
                <a:gd name="f81" fmla="*/ f60 1 4282434"/>
                <a:gd name="f82" fmla="*/ f61 1 4282434"/>
                <a:gd name="f83" fmla="*/ f62 1 4282434"/>
                <a:gd name="f84" fmla="*/ f63 1 4282434"/>
                <a:gd name="f85" fmla="*/ f64 1 4282434"/>
                <a:gd name="f86" fmla="*/ f65 1 4282434"/>
                <a:gd name="f87" fmla="*/ f66 1 4282434"/>
                <a:gd name="f88" fmla="*/ f67 1 4282434"/>
                <a:gd name="f89" fmla="*/ f68 1 4282434"/>
                <a:gd name="f90" fmla="*/ f69 1 4282434"/>
                <a:gd name="f91" fmla="*/ f5 1 f48"/>
                <a:gd name="f92" fmla="*/ f6 1 f48"/>
                <a:gd name="f93" fmla="*/ f5 1 f49"/>
                <a:gd name="f94" fmla="*/ f7 1 f49"/>
                <a:gd name="f95" fmla="+- f70 0 f1"/>
                <a:gd name="f96" fmla="*/ f78 1 f48"/>
                <a:gd name="f97" fmla="*/ f80 1 f49"/>
                <a:gd name="f98" fmla="*/ f72 1 f48"/>
                <a:gd name="f99" fmla="*/ f81 1 f49"/>
                <a:gd name="f100" fmla="*/ f82 1 f49"/>
                <a:gd name="f101" fmla="*/ f83 1 f49"/>
                <a:gd name="f102" fmla="*/ f84 1 f49"/>
                <a:gd name="f103" fmla="*/ f85 1 f49"/>
                <a:gd name="f104" fmla="*/ f71 1 f48"/>
                <a:gd name="f105" fmla="*/ f86 1 f49"/>
                <a:gd name="f106" fmla="*/ f73 1 f48"/>
                <a:gd name="f107" fmla="*/ f87 1 f49"/>
                <a:gd name="f108" fmla="*/ f74 1 f48"/>
                <a:gd name="f109" fmla="*/ f88 1 f49"/>
                <a:gd name="f110" fmla="*/ f75 1 f48"/>
                <a:gd name="f111" fmla="*/ f76 1 f48"/>
                <a:gd name="f112" fmla="*/ f77 1 f48"/>
                <a:gd name="f113" fmla="*/ f89 1 f49"/>
                <a:gd name="f114" fmla="*/ f79 1 f48"/>
                <a:gd name="f115" fmla="*/ f90 1 f49"/>
                <a:gd name="f116" fmla="*/ f91 f43 1"/>
                <a:gd name="f117" fmla="*/ f92 f43 1"/>
                <a:gd name="f118" fmla="*/ f94 f44 1"/>
                <a:gd name="f119" fmla="*/ f93 f44 1"/>
                <a:gd name="f120" fmla="*/ f96 f43 1"/>
                <a:gd name="f121" fmla="*/ f97 f44 1"/>
                <a:gd name="f122" fmla="*/ f98 f43 1"/>
                <a:gd name="f123" fmla="*/ f99 f44 1"/>
                <a:gd name="f124" fmla="*/ f100 f44 1"/>
                <a:gd name="f125" fmla="*/ f101 f44 1"/>
                <a:gd name="f126" fmla="*/ f102 f44 1"/>
                <a:gd name="f127" fmla="*/ f103 f44 1"/>
                <a:gd name="f128" fmla="*/ f104 f43 1"/>
                <a:gd name="f129" fmla="*/ f105 f44 1"/>
                <a:gd name="f130" fmla="*/ f106 f43 1"/>
                <a:gd name="f131" fmla="*/ f107 f44 1"/>
                <a:gd name="f132" fmla="*/ f108 f43 1"/>
                <a:gd name="f133" fmla="*/ f109 f44 1"/>
                <a:gd name="f134" fmla="*/ f110 f43 1"/>
                <a:gd name="f135" fmla="*/ f111 f43 1"/>
                <a:gd name="f136" fmla="*/ f112 f43 1"/>
                <a:gd name="f137" fmla="*/ f113 f44 1"/>
                <a:gd name="f138" fmla="*/ f114 f43 1"/>
                <a:gd name="f139" fmla="*/ f115 f4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95">
                  <a:pos x="f120" y="f121"/>
                </a:cxn>
                <a:cxn ang="f95">
                  <a:pos x="f122" y="f123"/>
                </a:cxn>
                <a:cxn ang="f95">
                  <a:pos x="f122" y="f124"/>
                </a:cxn>
                <a:cxn ang="f95">
                  <a:pos x="f122" y="f125"/>
                </a:cxn>
                <a:cxn ang="f95">
                  <a:pos x="f122" y="f126"/>
                </a:cxn>
                <a:cxn ang="f95">
                  <a:pos x="f122" y="f127"/>
                </a:cxn>
                <a:cxn ang="f95">
                  <a:pos x="f128" y="f129"/>
                </a:cxn>
                <a:cxn ang="f95">
                  <a:pos x="f130" y="f131"/>
                </a:cxn>
                <a:cxn ang="f95">
                  <a:pos x="f132" y="f133"/>
                </a:cxn>
                <a:cxn ang="f95">
                  <a:pos x="f134" y="f131"/>
                </a:cxn>
                <a:cxn ang="f95">
                  <a:pos x="f135" y="f129"/>
                </a:cxn>
                <a:cxn ang="f95">
                  <a:pos x="f136" y="f127"/>
                </a:cxn>
                <a:cxn ang="f95">
                  <a:pos x="f136" y="f126"/>
                </a:cxn>
                <a:cxn ang="f95">
                  <a:pos x="f136" y="f125"/>
                </a:cxn>
                <a:cxn ang="f95">
                  <a:pos x="f136" y="f124"/>
                </a:cxn>
                <a:cxn ang="f95">
                  <a:pos x="f136" y="f123"/>
                </a:cxn>
                <a:cxn ang="f95">
                  <a:pos x="f136" y="f137"/>
                </a:cxn>
                <a:cxn ang="f95">
                  <a:pos x="f138" y="f139"/>
                </a:cxn>
              </a:cxnLst>
              <a:rect l="f116" t="f119" r="f117" b="f118"/>
              <a:pathLst>
                <a:path w="4282900" h="4282434">
                  <a:moveTo>
                    <a:pt x="f8" y="f5"/>
                  </a:moveTo>
                  <a:cubicBezTo>
                    <a:pt x="f9" y="f10"/>
                    <a:pt x="f11" y="f12"/>
                    <a:pt x="f6" y="f13"/>
                  </a:cubicBezTo>
                  <a:lnTo>
                    <a:pt x="f6" y="f14"/>
                  </a:lnTo>
                  <a:lnTo>
                    <a:pt x="f6" y="f15"/>
                  </a:lnTo>
                  <a:lnTo>
                    <a:pt x="f6" y="f16"/>
                  </a:lnTo>
                  <a:lnTo>
                    <a:pt x="f6" y="f17"/>
                  </a:lnTo>
                  <a:cubicBezTo>
                    <a:pt x="f6" y="f18"/>
                    <a:pt x="f19" y="f20"/>
                    <a:pt x="f21" y="f22"/>
                  </a:cubicBezTo>
                  <a:cubicBezTo>
                    <a:pt x="f23" y="f24"/>
                    <a:pt x="f25" y="f26"/>
                    <a:pt x="f27" y="f28"/>
                  </a:cubicBezTo>
                  <a:lnTo>
                    <a:pt x="f29" y="f7"/>
                  </a:lnTo>
                  <a:lnTo>
                    <a:pt x="f30" y="f28"/>
                  </a:lnTo>
                  <a:cubicBezTo>
                    <a:pt x="f31" y="f26"/>
                    <a:pt x="f32" y="f24"/>
                    <a:pt x="f33" y="f22"/>
                  </a:cubicBezTo>
                  <a:cubicBezTo>
                    <a:pt x="f34" y="f20"/>
                    <a:pt x="f5" y="f18"/>
                    <a:pt x="f5" y="f17"/>
                  </a:cubicBezTo>
                  <a:lnTo>
                    <a:pt x="f5" y="f16"/>
                  </a:lnTo>
                  <a:lnTo>
                    <a:pt x="f5" y="f15"/>
                  </a:lnTo>
                  <a:lnTo>
                    <a:pt x="f5" y="f14"/>
                  </a:lnTo>
                  <a:lnTo>
                    <a:pt x="f5" y="f13"/>
                  </a:lnTo>
                  <a:lnTo>
                    <a:pt x="f5" y="f35"/>
                  </a:lnTo>
                  <a:cubicBezTo>
                    <a:pt x="f36" y="f37"/>
                    <a:pt x="f38" y="f39"/>
                    <a:pt x="f40" y="f41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  <p:sp>
          <p:nvSpPr>
            <p:cNvPr id="6" name="Freeform: Shape 3082">
              <a:extLst>
                <a:ext uri="{FF2B5EF4-FFF2-40B4-BE49-F238E27FC236}">
                  <a16:creationId xmlns:a16="http://schemas.microsoft.com/office/drawing/2014/main" id="{C6488761-29FD-F980-A977-E55E1B129391}"/>
                </a:ext>
              </a:extLst>
            </p:cNvPr>
            <p:cNvSpPr/>
            <p:nvPr/>
          </p:nvSpPr>
          <p:spPr>
            <a:xfrm>
              <a:off x="10536649" y="1823185"/>
              <a:ext cx="1654606" cy="320975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987296"/>
                <a:gd name="f7" fmla="val 5795027"/>
                <a:gd name="f8" fmla="val 2955049"/>
                <a:gd name="f9" fmla="val 5266109"/>
                <a:gd name="f10" fmla="val 2737194"/>
                <a:gd name="f11" fmla="val 5332489"/>
                <a:gd name="f12" fmla="val 2474819"/>
                <a:gd name="f13" fmla="val 5542158"/>
                <a:gd name="f14" fmla="val 2332829"/>
                <a:gd name="f15" fmla="val 5630311"/>
                <a:gd name="f16" fmla="val 2137940"/>
                <a:gd name="f17" fmla="val 1950069"/>
                <a:gd name="f18" fmla="val 1484225"/>
                <a:gd name="f19" fmla="val 5270318"/>
                <a:gd name="f20" fmla="val 959280"/>
                <a:gd name="f21" fmla="val 5171158"/>
                <a:gd name="f22" fmla="val 559353"/>
                <a:gd name="f23" fmla="val 4939455"/>
                <a:gd name="f24" fmla="val 174796"/>
                <a:gd name="f25" fmla="val 4670559"/>
                <a:gd name="f26" fmla="val 4362177"/>
                <a:gd name="f27" fmla="val 3746068"/>
                <a:gd name="f28" fmla="val 3441681"/>
                <a:gd name="f29" fmla="val 3042471"/>
                <a:gd name="f30" fmla="val 2752557"/>
                <a:gd name="f31" fmla="val 2231503"/>
                <a:gd name="f32" fmla="val 2048959"/>
                <a:gd name="f33" fmla="val 1432851"/>
                <a:gd name="f34" fmla="val 174797"/>
                <a:gd name="f35" fmla="val 1124469"/>
                <a:gd name="f36" fmla="val 559354"/>
                <a:gd name="f37" fmla="val 855573"/>
                <a:gd name="f38" fmla="val 959283"/>
                <a:gd name="f39" fmla="val 623869"/>
                <a:gd name="f40" fmla="val 1484227"/>
                <a:gd name="f41" fmla="val 524709"/>
                <a:gd name="f42" fmla="val 1950071"/>
                <a:gd name="f43" fmla="val 164715"/>
                <a:gd name="f44" fmla="val 2144960"/>
                <a:gd name="f45" fmla="val 2332832"/>
                <a:gd name="f46" fmla="val 2471387"/>
                <a:gd name="f47" fmla="val 252054"/>
                <a:gd name="f48" fmla="val 2755510"/>
                <a:gd name="f49" fmla="val 441908"/>
                <a:gd name="f50" fmla="val 557051"/>
                <a:gd name="f51" fmla="+- 0 0 -90"/>
                <a:gd name="f52" fmla="*/ f3 1 2987296"/>
                <a:gd name="f53" fmla="*/ f4 1 5795027"/>
                <a:gd name="f54" fmla="+- f7 0 f5"/>
                <a:gd name="f55" fmla="+- f6 0 f5"/>
                <a:gd name="f56" fmla="*/ f51 f0 1"/>
                <a:gd name="f57" fmla="*/ f55 1 2987296"/>
                <a:gd name="f58" fmla="*/ f54 1 5795027"/>
                <a:gd name="f59" fmla="*/ 0 f54 1"/>
                <a:gd name="f60" fmla="*/ 164715 f54 1"/>
                <a:gd name="f61" fmla="*/ 855573 f54 1"/>
                <a:gd name="f62" fmla="*/ 2048959 f54 1"/>
                <a:gd name="f63" fmla="*/ 2231503 f54 1"/>
                <a:gd name="f64" fmla="*/ 2752557 f54 1"/>
                <a:gd name="f65" fmla="*/ 3042471 f54 1"/>
                <a:gd name="f66" fmla="*/ 3441681 f54 1"/>
                <a:gd name="f67" fmla="*/ 3746068 f54 1"/>
                <a:gd name="f68" fmla="*/ 4939455 f54 1"/>
                <a:gd name="f69" fmla="*/ 5630311 f54 1"/>
                <a:gd name="f70" fmla="*/ 5795027 f54 1"/>
                <a:gd name="f71" fmla="*/ 5266109 f54 1"/>
                <a:gd name="f72" fmla="*/ 2955049 f55 1"/>
                <a:gd name="f73" fmla="*/ 2332829 f55 1"/>
                <a:gd name="f74" fmla="*/ 2137940 f55 1"/>
                <a:gd name="f75" fmla="*/ 1950069 f55 1"/>
                <a:gd name="f76" fmla="*/ 559353 f55 1"/>
                <a:gd name="f77" fmla="*/ 0 f55 1"/>
                <a:gd name="f78" fmla="*/ 559354 f55 1"/>
                <a:gd name="f79" fmla="*/ 1950071 f55 1"/>
                <a:gd name="f80" fmla="*/ 2144960 f55 1"/>
                <a:gd name="f81" fmla="*/ 2332832 f55 1"/>
                <a:gd name="f82" fmla="*/ 2987296 f55 1"/>
                <a:gd name="f83" fmla="*/ 557051 f54 1"/>
                <a:gd name="f84" fmla="*/ f56 1 f2"/>
                <a:gd name="f85" fmla="*/ f59 1 5795027"/>
                <a:gd name="f86" fmla="*/ f60 1 5795027"/>
                <a:gd name="f87" fmla="*/ f61 1 5795027"/>
                <a:gd name="f88" fmla="*/ f62 1 5795027"/>
                <a:gd name="f89" fmla="*/ f63 1 5795027"/>
                <a:gd name="f90" fmla="*/ f64 1 5795027"/>
                <a:gd name="f91" fmla="*/ f65 1 5795027"/>
                <a:gd name="f92" fmla="*/ f66 1 5795027"/>
                <a:gd name="f93" fmla="*/ f67 1 5795027"/>
                <a:gd name="f94" fmla="*/ f68 1 5795027"/>
                <a:gd name="f95" fmla="*/ f69 1 5795027"/>
                <a:gd name="f96" fmla="*/ f70 1 5795027"/>
                <a:gd name="f97" fmla="*/ f71 1 5795027"/>
                <a:gd name="f98" fmla="*/ f72 1 2987296"/>
                <a:gd name="f99" fmla="*/ f73 1 2987296"/>
                <a:gd name="f100" fmla="*/ f74 1 2987296"/>
                <a:gd name="f101" fmla="*/ f75 1 2987296"/>
                <a:gd name="f102" fmla="*/ f76 1 2987296"/>
                <a:gd name="f103" fmla="*/ f77 1 2987296"/>
                <a:gd name="f104" fmla="*/ f78 1 2987296"/>
                <a:gd name="f105" fmla="*/ f79 1 2987296"/>
                <a:gd name="f106" fmla="*/ f80 1 2987296"/>
                <a:gd name="f107" fmla="*/ f81 1 2987296"/>
                <a:gd name="f108" fmla="*/ f82 1 2987296"/>
                <a:gd name="f109" fmla="*/ f83 1 5795027"/>
                <a:gd name="f110" fmla="*/ f5 1 f57"/>
                <a:gd name="f111" fmla="*/ f6 1 f57"/>
                <a:gd name="f112" fmla="*/ f5 1 f58"/>
                <a:gd name="f113" fmla="*/ f7 1 f58"/>
                <a:gd name="f114" fmla="+- f84 0 f1"/>
                <a:gd name="f115" fmla="*/ f98 1 f57"/>
                <a:gd name="f116" fmla="*/ f97 1 f58"/>
                <a:gd name="f117" fmla="*/ f99 1 f57"/>
                <a:gd name="f118" fmla="*/ f95 1 f58"/>
                <a:gd name="f119" fmla="*/ f100 1 f57"/>
                <a:gd name="f120" fmla="*/ f96 1 f58"/>
                <a:gd name="f121" fmla="*/ f101 1 f57"/>
                <a:gd name="f122" fmla="*/ f102 1 f57"/>
                <a:gd name="f123" fmla="*/ f94 1 f58"/>
                <a:gd name="f124" fmla="*/ f103 1 f57"/>
                <a:gd name="f125" fmla="*/ f93 1 f58"/>
                <a:gd name="f126" fmla="*/ f92 1 f58"/>
                <a:gd name="f127" fmla="*/ f91 1 f58"/>
                <a:gd name="f128" fmla="*/ f90 1 f58"/>
                <a:gd name="f129" fmla="*/ f89 1 f58"/>
                <a:gd name="f130" fmla="*/ f88 1 f58"/>
                <a:gd name="f131" fmla="*/ f104 1 f57"/>
                <a:gd name="f132" fmla="*/ f87 1 f58"/>
                <a:gd name="f133" fmla="*/ f105 1 f57"/>
                <a:gd name="f134" fmla="*/ f86 1 f58"/>
                <a:gd name="f135" fmla="*/ f106 1 f57"/>
                <a:gd name="f136" fmla="*/ f85 1 f58"/>
                <a:gd name="f137" fmla="*/ f107 1 f57"/>
                <a:gd name="f138" fmla="*/ f108 1 f57"/>
                <a:gd name="f139" fmla="*/ f109 1 f58"/>
                <a:gd name="f140" fmla="*/ f110 f52 1"/>
                <a:gd name="f141" fmla="*/ f111 f52 1"/>
                <a:gd name="f142" fmla="*/ f113 f53 1"/>
                <a:gd name="f143" fmla="*/ f112 f53 1"/>
                <a:gd name="f144" fmla="*/ f115 f52 1"/>
                <a:gd name="f145" fmla="*/ f116 f53 1"/>
                <a:gd name="f146" fmla="*/ f117 f52 1"/>
                <a:gd name="f147" fmla="*/ f118 f53 1"/>
                <a:gd name="f148" fmla="*/ f119 f52 1"/>
                <a:gd name="f149" fmla="*/ f120 f53 1"/>
                <a:gd name="f150" fmla="*/ f121 f52 1"/>
                <a:gd name="f151" fmla="*/ f122 f52 1"/>
                <a:gd name="f152" fmla="*/ f123 f53 1"/>
                <a:gd name="f153" fmla="*/ f124 f52 1"/>
                <a:gd name="f154" fmla="*/ f125 f53 1"/>
                <a:gd name="f155" fmla="*/ f126 f53 1"/>
                <a:gd name="f156" fmla="*/ f127 f53 1"/>
                <a:gd name="f157" fmla="*/ f128 f53 1"/>
                <a:gd name="f158" fmla="*/ f129 f53 1"/>
                <a:gd name="f159" fmla="*/ f130 f53 1"/>
                <a:gd name="f160" fmla="*/ f131 f52 1"/>
                <a:gd name="f161" fmla="*/ f132 f53 1"/>
                <a:gd name="f162" fmla="*/ f133 f52 1"/>
                <a:gd name="f163" fmla="*/ f134 f53 1"/>
                <a:gd name="f164" fmla="*/ f135 f52 1"/>
                <a:gd name="f165" fmla="*/ f136 f53 1"/>
                <a:gd name="f166" fmla="*/ f137 f52 1"/>
                <a:gd name="f167" fmla="*/ f138 f52 1"/>
                <a:gd name="f168" fmla="*/ f139 f5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14">
                  <a:pos x="f144" y="f145"/>
                </a:cxn>
                <a:cxn ang="f114">
                  <a:pos x="f146" y="f147"/>
                </a:cxn>
                <a:cxn ang="f114">
                  <a:pos x="f148" y="f149"/>
                </a:cxn>
                <a:cxn ang="f114">
                  <a:pos x="f150" y="f147"/>
                </a:cxn>
                <a:cxn ang="f114">
                  <a:pos x="f151" y="f152"/>
                </a:cxn>
                <a:cxn ang="f114">
                  <a:pos x="f153" y="f154"/>
                </a:cxn>
                <a:cxn ang="f114">
                  <a:pos x="f153" y="f155"/>
                </a:cxn>
                <a:cxn ang="f114">
                  <a:pos x="f153" y="f156"/>
                </a:cxn>
                <a:cxn ang="f114">
                  <a:pos x="f153" y="f157"/>
                </a:cxn>
                <a:cxn ang="f114">
                  <a:pos x="f153" y="f158"/>
                </a:cxn>
                <a:cxn ang="f114">
                  <a:pos x="f153" y="f159"/>
                </a:cxn>
                <a:cxn ang="f114">
                  <a:pos x="f160" y="f161"/>
                </a:cxn>
                <a:cxn ang="f114">
                  <a:pos x="f162" y="f163"/>
                </a:cxn>
                <a:cxn ang="f114">
                  <a:pos x="f164" y="f165"/>
                </a:cxn>
                <a:cxn ang="f114">
                  <a:pos x="f166" y="f163"/>
                </a:cxn>
                <a:cxn ang="f114">
                  <a:pos x="f167" y="f168"/>
                </a:cxn>
              </a:cxnLst>
              <a:rect l="f140" t="f143" r="f141" b="f142"/>
              <a:pathLst>
                <a:path w="2987296" h="5795027">
                  <a:moveTo>
                    <a:pt x="f8" y="f9"/>
                  </a:moveTo>
                  <a:cubicBezTo>
                    <a:pt x="f10" y="f11"/>
                    <a:pt x="f12" y="f13"/>
                    <a:pt x="f14" y="f15"/>
                  </a:cubicBezTo>
                  <a:lnTo>
                    <a:pt x="f16" y="f7"/>
                  </a:lnTo>
                  <a:lnTo>
                    <a:pt x="f17" y="f15"/>
                  </a:lnTo>
                  <a:cubicBezTo>
                    <a:pt x="f18" y="f19"/>
                    <a:pt x="f20" y="f21"/>
                    <a:pt x="f22" y="f23"/>
                  </a:cubicBezTo>
                  <a:cubicBezTo>
                    <a:pt x="f24" y="f25"/>
                    <a:pt x="f5" y="f26"/>
                    <a:pt x="f5" y="f27"/>
                  </a:cubicBezTo>
                  <a:lnTo>
                    <a:pt x="f5" y="f28"/>
                  </a:lnTo>
                  <a:lnTo>
                    <a:pt x="f5" y="f29"/>
                  </a:lnTo>
                  <a:lnTo>
                    <a:pt x="f5" y="f30"/>
                  </a:lnTo>
                  <a:lnTo>
                    <a:pt x="f5" y="f31"/>
                  </a:lnTo>
                  <a:lnTo>
                    <a:pt x="f5" y="f32"/>
                  </a:lnTo>
                  <a:cubicBezTo>
                    <a:pt x="f5" y="f33"/>
                    <a:pt x="f34" y="f35"/>
                    <a:pt x="f36" y="f37"/>
                  </a:cubicBezTo>
                  <a:cubicBezTo>
                    <a:pt x="f38" y="f39"/>
                    <a:pt x="f40" y="f41"/>
                    <a:pt x="f42" y="f43"/>
                  </a:cubicBezTo>
                  <a:lnTo>
                    <a:pt x="f44" y="f5"/>
                  </a:lnTo>
                  <a:lnTo>
                    <a:pt x="f45" y="f43"/>
                  </a:lnTo>
                  <a:cubicBezTo>
                    <a:pt x="f46" y="f47"/>
                    <a:pt x="f48" y="f49"/>
                    <a:pt x="f6" y="f50"/>
                  </a:cubicBezTo>
                </a:path>
              </a:pathLst>
            </a:custGeom>
            <a:noFill/>
            <a:ln w="25402" cap="rnd">
              <a:solidFill>
                <a:srgbClr val="BFAFAA">
                  <a:alpha val="65000"/>
                </a:srgbClr>
              </a:solidFill>
              <a:custDash>
                <a:ds d="500000" sp="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Goudy Old Style"/>
              </a:endParaRPr>
            </a:p>
          </p:txBody>
        </p:sp>
      </p:grpSp>
      <p:sp>
        <p:nvSpPr>
          <p:cNvPr id="7" name="Rectangle 3084">
            <a:extLst>
              <a:ext uri="{FF2B5EF4-FFF2-40B4-BE49-F238E27FC236}">
                <a16:creationId xmlns:a16="http://schemas.microsoft.com/office/drawing/2014/main" id="{95FD780B-2B90-15A5-7519-60043FF68916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F3F0E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8" name="Заглавие 1">
            <a:extLst>
              <a:ext uri="{FF2B5EF4-FFF2-40B4-BE49-F238E27FC236}">
                <a16:creationId xmlns:a16="http://schemas.microsoft.com/office/drawing/2014/main" id="{5079459C-715B-2F76-EDBF-6BD4125194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3" y="1205042"/>
            <a:ext cx="5143499" cy="2541337"/>
          </a:xfrm>
        </p:spPr>
        <p:txBody>
          <a:bodyPr anchor="b"/>
          <a:lstStyle/>
          <a:p>
            <a:pPr lvl="0"/>
            <a:r>
              <a:rPr lang="en-US" sz="4400"/>
              <a:t>Благодаря за вниманието!</a:t>
            </a:r>
          </a:p>
        </p:txBody>
      </p:sp>
      <p:sp>
        <p:nvSpPr>
          <p:cNvPr id="9" name="Freeform: Shape 3086">
            <a:extLst>
              <a:ext uri="{FF2B5EF4-FFF2-40B4-BE49-F238E27FC236}">
                <a16:creationId xmlns:a16="http://schemas.microsoft.com/office/drawing/2014/main" id="{AE981495-89DE-1528-9C54-291EDFFCA53D}"/>
              </a:ext>
            </a:extLst>
          </p:cNvPr>
          <p:cNvSpPr>
            <a:spLocks noMove="1" noResize="1"/>
          </p:cNvSpPr>
          <p:nvPr/>
        </p:nvSpPr>
        <p:spPr>
          <a:xfrm>
            <a:off x="7038831" y="720720"/>
            <a:ext cx="4014344" cy="541457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282900"/>
              <a:gd name="f7" fmla="val 5795027"/>
              <a:gd name="f8" fmla="val 2144960"/>
              <a:gd name="f9" fmla="val 2332832"/>
              <a:gd name="f10" fmla="val 164715"/>
              <a:gd name="f11" fmla="val 2798675"/>
              <a:gd name="f12" fmla="val 524709"/>
              <a:gd name="f13" fmla="val 3323620"/>
              <a:gd name="f14" fmla="val 623869"/>
              <a:gd name="f15" fmla="val 3723546"/>
              <a:gd name="f16" fmla="val 855573"/>
              <a:gd name="f17" fmla="val 4108105"/>
              <a:gd name="f18" fmla="val 1124469"/>
              <a:gd name="f19" fmla="val 1432851"/>
              <a:gd name="f20" fmla="val 2048959"/>
              <a:gd name="f21" fmla="val 2231503"/>
              <a:gd name="f22" fmla="val 2752557"/>
              <a:gd name="f23" fmla="val 3042471"/>
              <a:gd name="f24" fmla="val 3441681"/>
              <a:gd name="f25" fmla="val 3746068"/>
              <a:gd name="f26" fmla="val 4362177"/>
              <a:gd name="f27" fmla="val 4108103"/>
              <a:gd name="f28" fmla="val 4670559"/>
              <a:gd name="f29" fmla="val 4939455"/>
              <a:gd name="f30" fmla="val 3323617"/>
              <a:gd name="f31" fmla="val 5171158"/>
              <a:gd name="f32" fmla="val 2798672"/>
              <a:gd name="f33" fmla="val 5270318"/>
              <a:gd name="f34" fmla="val 2332829"/>
              <a:gd name="f35" fmla="val 5630311"/>
              <a:gd name="f36" fmla="val 2137940"/>
              <a:gd name="f37" fmla="val 1950069"/>
              <a:gd name="f38" fmla="val 1484225"/>
              <a:gd name="f39" fmla="val 959280"/>
              <a:gd name="f40" fmla="val 559353"/>
              <a:gd name="f41" fmla="val 174796"/>
              <a:gd name="f42" fmla="val 174797"/>
              <a:gd name="f43" fmla="val 559354"/>
              <a:gd name="f44" fmla="val 959283"/>
              <a:gd name="f45" fmla="val 1484227"/>
              <a:gd name="f46" fmla="val 1950071"/>
              <a:gd name="f47" fmla="+- 0 0 -90"/>
              <a:gd name="f48" fmla="*/ f3 1 4282900"/>
              <a:gd name="f49" fmla="*/ f4 1 5795027"/>
              <a:gd name="f50" fmla="+- f7 0 f5"/>
              <a:gd name="f51" fmla="+- f6 0 f5"/>
              <a:gd name="f52" fmla="*/ f47 f0 1"/>
              <a:gd name="f53" fmla="*/ f51 1 4282900"/>
              <a:gd name="f54" fmla="*/ f50 1 5795027"/>
              <a:gd name="f55" fmla="*/ 2144960 f51 1"/>
              <a:gd name="f56" fmla="*/ 0 f50 1"/>
              <a:gd name="f57" fmla="*/ 2332832 f51 1"/>
              <a:gd name="f58" fmla="*/ 164715 f50 1"/>
              <a:gd name="f59" fmla="*/ 3723546 f51 1"/>
              <a:gd name="f60" fmla="*/ 855573 f50 1"/>
              <a:gd name="f61" fmla="*/ 4282900 f51 1"/>
              <a:gd name="f62" fmla="*/ 2048959 f50 1"/>
              <a:gd name="f63" fmla="*/ 2231503 f50 1"/>
              <a:gd name="f64" fmla="*/ 2752557 f50 1"/>
              <a:gd name="f65" fmla="*/ 3042471 f50 1"/>
              <a:gd name="f66" fmla="*/ 3441681 f50 1"/>
              <a:gd name="f67" fmla="*/ 3746068 f50 1"/>
              <a:gd name="f68" fmla="*/ 4939455 f50 1"/>
              <a:gd name="f69" fmla="*/ 2332829 f51 1"/>
              <a:gd name="f70" fmla="*/ 5630311 f50 1"/>
              <a:gd name="f71" fmla="*/ 2137940 f51 1"/>
              <a:gd name="f72" fmla="*/ 5795027 f50 1"/>
              <a:gd name="f73" fmla="*/ 1950069 f51 1"/>
              <a:gd name="f74" fmla="*/ 559353 f51 1"/>
              <a:gd name="f75" fmla="*/ 0 f51 1"/>
              <a:gd name="f76" fmla="*/ 559354 f51 1"/>
              <a:gd name="f77" fmla="*/ 1950071 f51 1"/>
              <a:gd name="f78" fmla="*/ f52 1 f2"/>
              <a:gd name="f79" fmla="*/ f55 1 4282900"/>
              <a:gd name="f80" fmla="*/ f56 1 5795027"/>
              <a:gd name="f81" fmla="*/ f57 1 4282900"/>
              <a:gd name="f82" fmla="*/ f58 1 5795027"/>
              <a:gd name="f83" fmla="*/ f59 1 4282900"/>
              <a:gd name="f84" fmla="*/ f60 1 5795027"/>
              <a:gd name="f85" fmla="*/ f61 1 4282900"/>
              <a:gd name="f86" fmla="*/ f62 1 5795027"/>
              <a:gd name="f87" fmla="*/ f63 1 5795027"/>
              <a:gd name="f88" fmla="*/ f64 1 5795027"/>
              <a:gd name="f89" fmla="*/ f65 1 5795027"/>
              <a:gd name="f90" fmla="*/ f66 1 5795027"/>
              <a:gd name="f91" fmla="*/ f67 1 5795027"/>
              <a:gd name="f92" fmla="*/ f68 1 5795027"/>
              <a:gd name="f93" fmla="*/ f69 1 4282900"/>
              <a:gd name="f94" fmla="*/ f70 1 5795027"/>
              <a:gd name="f95" fmla="*/ f71 1 4282900"/>
              <a:gd name="f96" fmla="*/ f72 1 5795027"/>
              <a:gd name="f97" fmla="*/ f73 1 4282900"/>
              <a:gd name="f98" fmla="*/ f74 1 4282900"/>
              <a:gd name="f99" fmla="*/ f75 1 4282900"/>
              <a:gd name="f100" fmla="*/ f76 1 4282900"/>
              <a:gd name="f101" fmla="*/ f77 1 4282900"/>
              <a:gd name="f102" fmla="*/ f5 1 f53"/>
              <a:gd name="f103" fmla="*/ f6 1 f53"/>
              <a:gd name="f104" fmla="*/ f5 1 f54"/>
              <a:gd name="f105" fmla="*/ f7 1 f54"/>
              <a:gd name="f106" fmla="+- f78 0 f1"/>
              <a:gd name="f107" fmla="*/ f79 1 f53"/>
              <a:gd name="f108" fmla="*/ f80 1 f54"/>
              <a:gd name="f109" fmla="*/ f81 1 f53"/>
              <a:gd name="f110" fmla="*/ f82 1 f54"/>
              <a:gd name="f111" fmla="*/ f83 1 f53"/>
              <a:gd name="f112" fmla="*/ f84 1 f54"/>
              <a:gd name="f113" fmla="*/ f85 1 f53"/>
              <a:gd name="f114" fmla="*/ f86 1 f54"/>
              <a:gd name="f115" fmla="*/ f87 1 f54"/>
              <a:gd name="f116" fmla="*/ f88 1 f54"/>
              <a:gd name="f117" fmla="*/ f89 1 f54"/>
              <a:gd name="f118" fmla="*/ f90 1 f54"/>
              <a:gd name="f119" fmla="*/ f91 1 f54"/>
              <a:gd name="f120" fmla="*/ f92 1 f54"/>
              <a:gd name="f121" fmla="*/ f93 1 f53"/>
              <a:gd name="f122" fmla="*/ f94 1 f54"/>
              <a:gd name="f123" fmla="*/ f95 1 f53"/>
              <a:gd name="f124" fmla="*/ f96 1 f54"/>
              <a:gd name="f125" fmla="*/ f97 1 f53"/>
              <a:gd name="f126" fmla="*/ f98 1 f53"/>
              <a:gd name="f127" fmla="*/ f99 1 f53"/>
              <a:gd name="f128" fmla="*/ f100 1 f53"/>
              <a:gd name="f129" fmla="*/ f101 1 f53"/>
              <a:gd name="f130" fmla="*/ f102 f48 1"/>
              <a:gd name="f131" fmla="*/ f103 f48 1"/>
              <a:gd name="f132" fmla="*/ f105 f49 1"/>
              <a:gd name="f133" fmla="*/ f104 f49 1"/>
              <a:gd name="f134" fmla="*/ f107 f48 1"/>
              <a:gd name="f135" fmla="*/ f108 f49 1"/>
              <a:gd name="f136" fmla="*/ f109 f48 1"/>
              <a:gd name="f137" fmla="*/ f110 f49 1"/>
              <a:gd name="f138" fmla="*/ f111 f48 1"/>
              <a:gd name="f139" fmla="*/ f112 f49 1"/>
              <a:gd name="f140" fmla="*/ f113 f48 1"/>
              <a:gd name="f141" fmla="*/ f114 f49 1"/>
              <a:gd name="f142" fmla="*/ f115 f49 1"/>
              <a:gd name="f143" fmla="*/ f116 f49 1"/>
              <a:gd name="f144" fmla="*/ f117 f49 1"/>
              <a:gd name="f145" fmla="*/ f118 f49 1"/>
              <a:gd name="f146" fmla="*/ f119 f49 1"/>
              <a:gd name="f147" fmla="*/ f120 f49 1"/>
              <a:gd name="f148" fmla="*/ f121 f48 1"/>
              <a:gd name="f149" fmla="*/ f122 f49 1"/>
              <a:gd name="f150" fmla="*/ f123 f48 1"/>
              <a:gd name="f151" fmla="*/ f124 f49 1"/>
              <a:gd name="f152" fmla="*/ f125 f48 1"/>
              <a:gd name="f153" fmla="*/ f126 f48 1"/>
              <a:gd name="f154" fmla="*/ f127 f48 1"/>
              <a:gd name="f155" fmla="*/ f128 f48 1"/>
              <a:gd name="f156" fmla="*/ f129 f4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106">
                <a:pos x="f134" y="f135"/>
              </a:cxn>
              <a:cxn ang="f106">
                <a:pos x="f136" y="f137"/>
              </a:cxn>
              <a:cxn ang="f106">
                <a:pos x="f138" y="f139"/>
              </a:cxn>
              <a:cxn ang="f106">
                <a:pos x="f140" y="f141"/>
              </a:cxn>
              <a:cxn ang="f106">
                <a:pos x="f140" y="f142"/>
              </a:cxn>
              <a:cxn ang="f106">
                <a:pos x="f140" y="f143"/>
              </a:cxn>
              <a:cxn ang="f106">
                <a:pos x="f140" y="f144"/>
              </a:cxn>
              <a:cxn ang="f106">
                <a:pos x="f140" y="f145"/>
              </a:cxn>
              <a:cxn ang="f106">
                <a:pos x="f140" y="f146"/>
              </a:cxn>
              <a:cxn ang="f106">
                <a:pos x="f138" y="f147"/>
              </a:cxn>
              <a:cxn ang="f106">
                <a:pos x="f148" y="f149"/>
              </a:cxn>
              <a:cxn ang="f106">
                <a:pos x="f150" y="f151"/>
              </a:cxn>
              <a:cxn ang="f106">
                <a:pos x="f152" y="f149"/>
              </a:cxn>
              <a:cxn ang="f106">
                <a:pos x="f153" y="f147"/>
              </a:cxn>
              <a:cxn ang="f106">
                <a:pos x="f154" y="f146"/>
              </a:cxn>
              <a:cxn ang="f106">
                <a:pos x="f154" y="f145"/>
              </a:cxn>
              <a:cxn ang="f106">
                <a:pos x="f154" y="f144"/>
              </a:cxn>
              <a:cxn ang="f106">
                <a:pos x="f154" y="f143"/>
              </a:cxn>
              <a:cxn ang="f106">
                <a:pos x="f154" y="f142"/>
              </a:cxn>
              <a:cxn ang="f106">
                <a:pos x="f154" y="f141"/>
              </a:cxn>
              <a:cxn ang="f106">
                <a:pos x="f155" y="f139"/>
              </a:cxn>
              <a:cxn ang="f106">
                <a:pos x="f156" y="f137"/>
              </a:cxn>
            </a:cxnLst>
            <a:rect l="f130" t="f133" r="f131" b="f132"/>
            <a:pathLst>
              <a:path w="4282900" h="5795027">
                <a:moveTo>
                  <a:pt x="f8" y="f5"/>
                </a:moveTo>
                <a:lnTo>
                  <a:pt x="f9" y="f10"/>
                </a:lnTo>
                <a:cubicBezTo>
                  <a:pt x="f11" y="f12"/>
                  <a:pt x="f13" y="f14"/>
                  <a:pt x="f15" y="f16"/>
                </a:cubicBezTo>
                <a:cubicBezTo>
                  <a:pt x="f17" y="f18"/>
                  <a:pt x="f6" y="f19"/>
                  <a:pt x="f6" y="f20"/>
                </a:cubicBezTo>
                <a:lnTo>
                  <a:pt x="f6" y="f21"/>
                </a:lnTo>
                <a:lnTo>
                  <a:pt x="f6" y="f22"/>
                </a:lnTo>
                <a:lnTo>
                  <a:pt x="f6" y="f23"/>
                </a:lnTo>
                <a:lnTo>
                  <a:pt x="f6" y="f24"/>
                </a:lnTo>
                <a:lnTo>
                  <a:pt x="f6" y="f25"/>
                </a:lnTo>
                <a:cubicBezTo>
                  <a:pt x="f6" y="f26"/>
                  <a:pt x="f27" y="f28"/>
                  <a:pt x="f15" y="f29"/>
                </a:cubicBezTo>
                <a:cubicBezTo>
                  <a:pt x="f30" y="f31"/>
                  <a:pt x="f32" y="f33"/>
                  <a:pt x="f34" y="f35"/>
                </a:cubicBezTo>
                <a:lnTo>
                  <a:pt x="f36" y="f7"/>
                </a:lnTo>
                <a:lnTo>
                  <a:pt x="f37" y="f35"/>
                </a:lnTo>
                <a:cubicBezTo>
                  <a:pt x="f38" y="f33"/>
                  <a:pt x="f39" y="f31"/>
                  <a:pt x="f40" y="f29"/>
                </a:cubicBezTo>
                <a:cubicBezTo>
                  <a:pt x="f41" y="f28"/>
                  <a:pt x="f5" y="f26"/>
                  <a:pt x="f5" y="f25"/>
                </a:cubicBezTo>
                <a:lnTo>
                  <a:pt x="f5" y="f24"/>
                </a:lnTo>
                <a:lnTo>
                  <a:pt x="f5" y="f23"/>
                </a:lnTo>
                <a:lnTo>
                  <a:pt x="f5" y="f22"/>
                </a:lnTo>
                <a:lnTo>
                  <a:pt x="f5" y="f21"/>
                </a:lnTo>
                <a:lnTo>
                  <a:pt x="f5" y="f20"/>
                </a:lnTo>
                <a:cubicBezTo>
                  <a:pt x="f5" y="f19"/>
                  <a:pt x="f42" y="f18"/>
                  <a:pt x="f43" y="f16"/>
                </a:cubicBezTo>
                <a:cubicBezTo>
                  <a:pt x="f44" y="f14"/>
                  <a:pt x="f45" y="f12"/>
                  <a:pt x="f46" y="f10"/>
                </a:cubicBezTo>
                <a:close/>
              </a:path>
            </a:pathLst>
          </a:custGeom>
          <a:noFill/>
          <a:ln w="25402" cap="rnd">
            <a:solidFill>
              <a:srgbClr val="BFAFAA">
                <a:alpha val="65000"/>
              </a:srgbClr>
            </a:solidFill>
            <a:custDash>
              <a:ds d="500000" sp="0"/>
            </a:custDash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657E21D-5F10-38CC-C4FD-4AC5E272E15C}"/>
              </a:ext>
            </a:extLst>
          </p:cNvPr>
          <p:cNvSpPr>
            <a:spLocks noMove="1" noResize="1"/>
          </p:cNvSpPr>
          <p:nvPr/>
        </p:nvSpPr>
        <p:spPr>
          <a:xfrm>
            <a:off x="7107603" y="805229"/>
            <a:ext cx="3876809" cy="524556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3876811"/>
              <a:gd name="f7" fmla="val 5245563"/>
              <a:gd name="f8" fmla="val 1941583"/>
              <a:gd name="f9" fmla="val 2111641"/>
              <a:gd name="f10" fmla="val 149097"/>
              <a:gd name="f11" fmla="val 2533315"/>
              <a:gd name="f12" fmla="val 474958"/>
              <a:gd name="f13" fmla="val 3008487"/>
              <a:gd name="f14" fmla="val 564716"/>
              <a:gd name="f15" fmla="val 3370493"/>
              <a:gd name="f16" fmla="val 774451"/>
              <a:gd name="f17" fmla="val 3718590"/>
              <a:gd name="f18" fmla="val 1017851"/>
              <a:gd name="f19" fmla="val 1296993"/>
              <a:gd name="f20" fmla="val 1854684"/>
              <a:gd name="f21" fmla="val 2019920"/>
              <a:gd name="f22" fmla="val 2491569"/>
              <a:gd name="f23" fmla="val 2753995"/>
              <a:gd name="f24" fmla="val 3115353"/>
              <a:gd name="f25" fmla="val 3390879"/>
              <a:gd name="f26" fmla="val 3948571"/>
              <a:gd name="f27" fmla="val 3718588"/>
              <a:gd name="f28" fmla="val 4227713"/>
              <a:gd name="f29" fmla="val 4471114"/>
              <a:gd name="f30" fmla="val 3008484"/>
              <a:gd name="f31" fmla="val 4680847"/>
              <a:gd name="f32" fmla="val 2533312"/>
              <a:gd name="f33" fmla="val 4770605"/>
              <a:gd name="f34" fmla="val 2111639"/>
              <a:gd name="f35" fmla="val 5096465"/>
              <a:gd name="f36" fmla="val 1935228"/>
              <a:gd name="f37" fmla="val 1765171"/>
              <a:gd name="f38" fmla="val 1343496"/>
              <a:gd name="f39" fmla="val 868325"/>
              <a:gd name="f40" fmla="val 506317"/>
              <a:gd name="f41" fmla="val 158223"/>
              <a:gd name="f42" fmla="val 158224"/>
              <a:gd name="f43" fmla="val 506318"/>
              <a:gd name="f44" fmla="val 868327"/>
              <a:gd name="f45" fmla="val 1343498"/>
              <a:gd name="f46" fmla="val 1765173"/>
              <a:gd name="f47" fmla="+- 0 0 -90"/>
              <a:gd name="f48" fmla="*/ f3 1 3876811"/>
              <a:gd name="f49" fmla="*/ f4 1 5245563"/>
              <a:gd name="f50" fmla="+- f7 0 f5"/>
              <a:gd name="f51" fmla="+- f6 0 f5"/>
              <a:gd name="f52" fmla="*/ f47 f0 1"/>
              <a:gd name="f53" fmla="*/ f51 1 3876811"/>
              <a:gd name="f54" fmla="*/ f50 1 5245563"/>
              <a:gd name="f55" fmla="*/ 1941583 f51 1"/>
              <a:gd name="f56" fmla="*/ 0 f50 1"/>
              <a:gd name="f57" fmla="*/ 2111641 f51 1"/>
              <a:gd name="f58" fmla="*/ 149097 f50 1"/>
              <a:gd name="f59" fmla="*/ 3370493 f51 1"/>
              <a:gd name="f60" fmla="*/ 774451 f50 1"/>
              <a:gd name="f61" fmla="*/ 3876811 f51 1"/>
              <a:gd name="f62" fmla="*/ 1854684 f50 1"/>
              <a:gd name="f63" fmla="*/ 2019920 f50 1"/>
              <a:gd name="f64" fmla="*/ 2491569 f50 1"/>
              <a:gd name="f65" fmla="*/ 2753995 f50 1"/>
              <a:gd name="f66" fmla="*/ 3115353 f50 1"/>
              <a:gd name="f67" fmla="*/ 3390879 f50 1"/>
              <a:gd name="f68" fmla="*/ 4471114 f50 1"/>
              <a:gd name="f69" fmla="*/ 2111639 f51 1"/>
              <a:gd name="f70" fmla="*/ 5096465 f50 1"/>
              <a:gd name="f71" fmla="*/ 1935228 f51 1"/>
              <a:gd name="f72" fmla="*/ 5245563 f50 1"/>
              <a:gd name="f73" fmla="*/ 1765171 f51 1"/>
              <a:gd name="f74" fmla="*/ 506317 f51 1"/>
              <a:gd name="f75" fmla="*/ 0 f51 1"/>
              <a:gd name="f76" fmla="*/ 506318 f51 1"/>
              <a:gd name="f77" fmla="*/ 1765173 f51 1"/>
              <a:gd name="f78" fmla="*/ f52 1 f2"/>
              <a:gd name="f79" fmla="*/ f55 1 3876811"/>
              <a:gd name="f80" fmla="*/ f56 1 5245563"/>
              <a:gd name="f81" fmla="*/ f57 1 3876811"/>
              <a:gd name="f82" fmla="*/ f58 1 5245563"/>
              <a:gd name="f83" fmla="*/ f59 1 3876811"/>
              <a:gd name="f84" fmla="*/ f60 1 5245563"/>
              <a:gd name="f85" fmla="*/ f61 1 3876811"/>
              <a:gd name="f86" fmla="*/ f62 1 5245563"/>
              <a:gd name="f87" fmla="*/ f63 1 5245563"/>
              <a:gd name="f88" fmla="*/ f64 1 5245563"/>
              <a:gd name="f89" fmla="*/ f65 1 5245563"/>
              <a:gd name="f90" fmla="*/ f66 1 5245563"/>
              <a:gd name="f91" fmla="*/ f67 1 5245563"/>
              <a:gd name="f92" fmla="*/ f68 1 5245563"/>
              <a:gd name="f93" fmla="*/ f69 1 3876811"/>
              <a:gd name="f94" fmla="*/ f70 1 5245563"/>
              <a:gd name="f95" fmla="*/ f71 1 3876811"/>
              <a:gd name="f96" fmla="*/ f72 1 5245563"/>
              <a:gd name="f97" fmla="*/ f73 1 3876811"/>
              <a:gd name="f98" fmla="*/ f74 1 3876811"/>
              <a:gd name="f99" fmla="*/ f75 1 3876811"/>
              <a:gd name="f100" fmla="*/ f76 1 3876811"/>
              <a:gd name="f101" fmla="*/ f77 1 3876811"/>
              <a:gd name="f102" fmla="*/ f5 1 f53"/>
              <a:gd name="f103" fmla="*/ f6 1 f53"/>
              <a:gd name="f104" fmla="*/ f5 1 f54"/>
              <a:gd name="f105" fmla="*/ f7 1 f54"/>
              <a:gd name="f106" fmla="+- f78 0 f1"/>
              <a:gd name="f107" fmla="*/ f79 1 f53"/>
              <a:gd name="f108" fmla="*/ f80 1 f54"/>
              <a:gd name="f109" fmla="*/ f81 1 f53"/>
              <a:gd name="f110" fmla="*/ f82 1 f54"/>
              <a:gd name="f111" fmla="*/ f83 1 f53"/>
              <a:gd name="f112" fmla="*/ f84 1 f54"/>
              <a:gd name="f113" fmla="*/ f85 1 f53"/>
              <a:gd name="f114" fmla="*/ f86 1 f54"/>
              <a:gd name="f115" fmla="*/ f87 1 f54"/>
              <a:gd name="f116" fmla="*/ f88 1 f54"/>
              <a:gd name="f117" fmla="*/ f89 1 f54"/>
              <a:gd name="f118" fmla="*/ f90 1 f54"/>
              <a:gd name="f119" fmla="*/ f91 1 f54"/>
              <a:gd name="f120" fmla="*/ f92 1 f54"/>
              <a:gd name="f121" fmla="*/ f93 1 f53"/>
              <a:gd name="f122" fmla="*/ f94 1 f54"/>
              <a:gd name="f123" fmla="*/ f95 1 f53"/>
              <a:gd name="f124" fmla="*/ f96 1 f54"/>
              <a:gd name="f125" fmla="*/ f97 1 f53"/>
              <a:gd name="f126" fmla="*/ f98 1 f53"/>
              <a:gd name="f127" fmla="*/ f99 1 f53"/>
              <a:gd name="f128" fmla="*/ f100 1 f53"/>
              <a:gd name="f129" fmla="*/ f101 1 f53"/>
              <a:gd name="f130" fmla="*/ f102 f48 1"/>
              <a:gd name="f131" fmla="*/ f103 f48 1"/>
              <a:gd name="f132" fmla="*/ f105 f49 1"/>
              <a:gd name="f133" fmla="*/ f104 f49 1"/>
              <a:gd name="f134" fmla="*/ f107 f48 1"/>
              <a:gd name="f135" fmla="*/ f108 f49 1"/>
              <a:gd name="f136" fmla="*/ f109 f48 1"/>
              <a:gd name="f137" fmla="*/ f110 f49 1"/>
              <a:gd name="f138" fmla="*/ f111 f48 1"/>
              <a:gd name="f139" fmla="*/ f112 f49 1"/>
              <a:gd name="f140" fmla="*/ f113 f48 1"/>
              <a:gd name="f141" fmla="*/ f114 f49 1"/>
              <a:gd name="f142" fmla="*/ f115 f49 1"/>
              <a:gd name="f143" fmla="*/ f116 f49 1"/>
              <a:gd name="f144" fmla="*/ f117 f49 1"/>
              <a:gd name="f145" fmla="*/ f118 f49 1"/>
              <a:gd name="f146" fmla="*/ f119 f49 1"/>
              <a:gd name="f147" fmla="*/ f120 f49 1"/>
              <a:gd name="f148" fmla="*/ f121 f48 1"/>
              <a:gd name="f149" fmla="*/ f122 f49 1"/>
              <a:gd name="f150" fmla="*/ f123 f48 1"/>
              <a:gd name="f151" fmla="*/ f124 f49 1"/>
              <a:gd name="f152" fmla="*/ f125 f48 1"/>
              <a:gd name="f153" fmla="*/ f126 f48 1"/>
              <a:gd name="f154" fmla="*/ f127 f48 1"/>
              <a:gd name="f155" fmla="*/ f128 f48 1"/>
              <a:gd name="f156" fmla="*/ f129 f4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106">
                <a:pos x="f134" y="f135"/>
              </a:cxn>
              <a:cxn ang="f106">
                <a:pos x="f136" y="f137"/>
              </a:cxn>
              <a:cxn ang="f106">
                <a:pos x="f138" y="f139"/>
              </a:cxn>
              <a:cxn ang="f106">
                <a:pos x="f140" y="f141"/>
              </a:cxn>
              <a:cxn ang="f106">
                <a:pos x="f140" y="f142"/>
              </a:cxn>
              <a:cxn ang="f106">
                <a:pos x="f140" y="f143"/>
              </a:cxn>
              <a:cxn ang="f106">
                <a:pos x="f140" y="f144"/>
              </a:cxn>
              <a:cxn ang="f106">
                <a:pos x="f140" y="f145"/>
              </a:cxn>
              <a:cxn ang="f106">
                <a:pos x="f140" y="f146"/>
              </a:cxn>
              <a:cxn ang="f106">
                <a:pos x="f138" y="f147"/>
              </a:cxn>
              <a:cxn ang="f106">
                <a:pos x="f148" y="f149"/>
              </a:cxn>
              <a:cxn ang="f106">
                <a:pos x="f150" y="f151"/>
              </a:cxn>
              <a:cxn ang="f106">
                <a:pos x="f152" y="f149"/>
              </a:cxn>
              <a:cxn ang="f106">
                <a:pos x="f153" y="f147"/>
              </a:cxn>
              <a:cxn ang="f106">
                <a:pos x="f154" y="f146"/>
              </a:cxn>
              <a:cxn ang="f106">
                <a:pos x="f154" y="f145"/>
              </a:cxn>
              <a:cxn ang="f106">
                <a:pos x="f154" y="f144"/>
              </a:cxn>
              <a:cxn ang="f106">
                <a:pos x="f154" y="f143"/>
              </a:cxn>
              <a:cxn ang="f106">
                <a:pos x="f154" y="f142"/>
              </a:cxn>
              <a:cxn ang="f106">
                <a:pos x="f154" y="f141"/>
              </a:cxn>
              <a:cxn ang="f106">
                <a:pos x="f155" y="f139"/>
              </a:cxn>
              <a:cxn ang="f106">
                <a:pos x="f156" y="f137"/>
              </a:cxn>
            </a:cxnLst>
            <a:rect l="f130" t="f133" r="f131" b="f132"/>
            <a:pathLst>
              <a:path w="3876811" h="5245563">
                <a:moveTo>
                  <a:pt x="f8" y="f5"/>
                </a:moveTo>
                <a:lnTo>
                  <a:pt x="f9" y="f10"/>
                </a:lnTo>
                <a:cubicBezTo>
                  <a:pt x="f11" y="f12"/>
                  <a:pt x="f13" y="f14"/>
                  <a:pt x="f15" y="f16"/>
                </a:cubicBezTo>
                <a:cubicBezTo>
                  <a:pt x="f17" y="f18"/>
                  <a:pt x="f6" y="f19"/>
                  <a:pt x="f6" y="f20"/>
                </a:cubicBezTo>
                <a:lnTo>
                  <a:pt x="f6" y="f21"/>
                </a:lnTo>
                <a:lnTo>
                  <a:pt x="f6" y="f22"/>
                </a:lnTo>
                <a:lnTo>
                  <a:pt x="f6" y="f23"/>
                </a:lnTo>
                <a:lnTo>
                  <a:pt x="f6" y="f24"/>
                </a:lnTo>
                <a:lnTo>
                  <a:pt x="f6" y="f25"/>
                </a:lnTo>
                <a:cubicBezTo>
                  <a:pt x="f6" y="f26"/>
                  <a:pt x="f27" y="f28"/>
                  <a:pt x="f15" y="f29"/>
                </a:cubicBezTo>
                <a:cubicBezTo>
                  <a:pt x="f30" y="f31"/>
                  <a:pt x="f32" y="f33"/>
                  <a:pt x="f34" y="f35"/>
                </a:cubicBezTo>
                <a:lnTo>
                  <a:pt x="f36" y="f7"/>
                </a:lnTo>
                <a:lnTo>
                  <a:pt x="f37" y="f35"/>
                </a:lnTo>
                <a:cubicBezTo>
                  <a:pt x="f38" y="f33"/>
                  <a:pt x="f39" y="f31"/>
                  <a:pt x="f40" y="f29"/>
                </a:cubicBezTo>
                <a:cubicBezTo>
                  <a:pt x="f41" y="f28"/>
                  <a:pt x="f5" y="f26"/>
                  <a:pt x="f5" y="f25"/>
                </a:cubicBezTo>
                <a:lnTo>
                  <a:pt x="f5" y="f24"/>
                </a:lnTo>
                <a:lnTo>
                  <a:pt x="f5" y="f23"/>
                </a:lnTo>
                <a:lnTo>
                  <a:pt x="f5" y="f22"/>
                </a:lnTo>
                <a:lnTo>
                  <a:pt x="f5" y="f21"/>
                </a:lnTo>
                <a:lnTo>
                  <a:pt x="f5" y="f20"/>
                </a:lnTo>
                <a:cubicBezTo>
                  <a:pt x="f5" y="f19"/>
                  <a:pt x="f42" y="f18"/>
                  <a:pt x="f43" y="f16"/>
                </a:cubicBezTo>
                <a:cubicBezTo>
                  <a:pt x="f44" y="f14"/>
                  <a:pt x="f45" y="f12"/>
                  <a:pt x="f46" y="f1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Goudy Old Style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DFC41F6F-A809-835F-F8D6-3F61DD1A8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299" y="1902884"/>
            <a:ext cx="3593409" cy="269505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Текстово поле 11">
            <a:extLst>
              <a:ext uri="{FF2B5EF4-FFF2-40B4-BE49-F238E27FC236}">
                <a16:creationId xmlns:a16="http://schemas.microsoft.com/office/drawing/2014/main" id="{82B2F1C8-71C2-65CB-70A4-7D934CAE1079}"/>
              </a:ext>
            </a:extLst>
          </p:cNvPr>
          <p:cNvSpPr txBox="1"/>
          <p:nvPr/>
        </p:nvSpPr>
        <p:spPr>
          <a:xfrm>
            <a:off x="8087191" y="6134956"/>
            <a:ext cx="3735049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bg-BG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Николай Белперчинов, 9г, ТУЕС</a:t>
            </a:r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MarrakeshVTI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84</Words>
  <Application>Microsoft Office PowerPoint</Application>
  <PresentationFormat>Широк екран</PresentationFormat>
  <Paragraphs>20</Paragraphs>
  <Slides>6</Slides>
  <Notes>0</Notes>
  <HiddenSlides>0</HiddenSlides>
  <MMClips>1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6</vt:i4>
      </vt:variant>
    </vt:vector>
  </HeadingPairs>
  <TitlesOfParts>
    <vt:vector size="10" baseType="lpstr">
      <vt:lpstr>Arial</vt:lpstr>
      <vt:lpstr>Calibri</vt:lpstr>
      <vt:lpstr>Goudy Old Style</vt:lpstr>
      <vt:lpstr>MarrakeshVTI</vt:lpstr>
      <vt:lpstr>News world</vt:lpstr>
      <vt:lpstr>Тема и идея</vt:lpstr>
      <vt:lpstr>Технологии </vt:lpstr>
      <vt:lpstr>Какъв проблем решава News world?</vt:lpstr>
      <vt:lpstr>Какво може да постигне проектът?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 world</dc:title>
  <dc:creator>Николай Белперчинов</dc:creator>
  <cp:lastModifiedBy>Николай Белперчинов</cp:lastModifiedBy>
  <cp:revision>3</cp:revision>
  <dcterms:created xsi:type="dcterms:W3CDTF">2023-03-17T14:22:07Z</dcterms:created>
  <dcterms:modified xsi:type="dcterms:W3CDTF">2023-06-08T20:57:15Z</dcterms:modified>
</cp:coreProperties>
</file>

<file path=docProps/thumbnail.jpeg>
</file>